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vsdx" ContentType="application/vnd.ms-visio.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ink/ink1.xml" ContentType="application/inkml+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ppt/ink/ink67.xml" ContentType="application/inkml+xml"/>
  <Override PartName="/ppt/ink/ink68.xml" ContentType="application/inkml+xml"/>
  <Override PartName="/ppt/ink/ink69.xml" ContentType="application/inkml+xml"/>
  <Override PartName="/ppt/ink/ink70.xml" ContentType="application/inkml+xml"/>
  <Override PartName="/ppt/ink/ink71.xml" ContentType="application/inkml+xml"/>
  <Override PartName="/ppt/ink/ink72.xml" ContentType="application/inkml+xml"/>
  <Override PartName="/ppt/ink/ink73.xml" ContentType="application/inkml+xml"/>
  <Override PartName="/ppt/ink/ink74.xml" ContentType="application/inkml+xml"/>
  <Override PartName="/ppt/ink/ink75.xml" ContentType="application/inkml+xml"/>
  <Override PartName="/ppt/ink/ink76.xml" ContentType="application/inkml+xml"/>
  <Override PartName="/ppt/ink/ink77.xml" ContentType="application/inkml+xml"/>
  <Override PartName="/ppt/ink/ink78.xml" ContentType="application/inkml+xml"/>
  <Override PartName="/ppt/ink/ink79.xml" ContentType="application/inkml+xml"/>
  <Override PartName="/ppt/ink/ink80.xml" ContentType="application/inkml+xml"/>
  <Override PartName="/ppt/ink/ink81.xml" ContentType="application/inkml+xml"/>
  <Override PartName="/ppt/ink/ink82.xml" ContentType="application/inkml+xml"/>
  <Override PartName="/ppt/ink/ink83.xml" ContentType="application/inkml+xml"/>
  <Override PartName="/ppt/ink/ink84.xml" ContentType="application/inkml+xml"/>
  <Override PartName="/ppt/ink/ink85.xml" ContentType="application/inkml+xml"/>
  <Override PartName="/ppt/ink/ink86.xml" ContentType="application/inkml+xml"/>
  <Override PartName="/ppt/ink/ink87.xml" ContentType="application/inkml+xml"/>
  <Override PartName="/ppt/ink/ink88.xml" ContentType="application/inkml+xml"/>
  <Override PartName="/ppt/ink/ink89.xml" ContentType="application/inkml+xml"/>
  <Override PartName="/ppt/ink/ink90.xml" ContentType="application/inkml+xml"/>
  <Override PartName="/ppt/ink/ink91.xml" ContentType="application/inkml+xml"/>
  <Override PartName="/ppt/ink/ink92.xml" ContentType="application/inkml+xml"/>
  <Override PartName="/ppt/ink/ink93.xml" ContentType="application/inkml+xml"/>
  <Override PartName="/ppt/ink/ink94.xml" ContentType="application/inkml+xml"/>
  <Override PartName="/ppt/ink/ink95.xml" ContentType="application/inkml+xml"/>
  <Override PartName="/ppt/ink/ink96.xml" ContentType="application/inkml+xml"/>
  <Override PartName="/ppt/ink/ink97.xml" ContentType="application/inkml+xml"/>
  <Override PartName="/ppt/ink/ink98.xml" ContentType="application/inkml+xml"/>
  <Override PartName="/ppt/ink/ink99.xml" ContentType="application/inkml+xml"/>
  <Override PartName="/ppt/ink/ink100.xml" ContentType="application/inkml+xml"/>
  <Override PartName="/ppt/ink/ink101.xml" ContentType="application/inkml+xml"/>
  <Override PartName="/ppt/ink/ink102.xml" ContentType="application/inkml+xml"/>
  <Override PartName="/ppt/ink/ink103.xml" ContentType="application/inkml+xml"/>
  <Override PartName="/ppt/ink/ink104.xml" ContentType="application/inkml+xml"/>
  <Override PartName="/ppt/ink/ink105.xml" ContentType="application/inkml+xml"/>
  <Override PartName="/ppt/ink/ink106.xml" ContentType="application/inkml+xml"/>
  <Override PartName="/ppt/ink/ink107.xml" ContentType="application/inkml+xml"/>
  <Override PartName="/ppt/ink/ink108.xml" ContentType="application/inkml+xml"/>
  <Override PartName="/ppt/ink/ink109.xml" ContentType="application/inkml+xml"/>
  <Override PartName="/ppt/ink/ink110.xml" ContentType="application/inkml+xml"/>
  <Override PartName="/ppt/ink/ink111.xml" ContentType="application/inkml+xml"/>
  <Override PartName="/ppt/ink/ink112.xml" ContentType="application/inkml+xml"/>
  <Override PartName="/ppt/ink/ink113.xml" ContentType="application/inkml+xml"/>
  <Override PartName="/ppt/ink/ink114.xml" ContentType="application/inkml+xml"/>
  <Override PartName="/ppt/ink/ink115.xml" ContentType="application/inkml+xml"/>
  <Override PartName="/ppt/ink/ink116.xml" ContentType="application/inkml+xml"/>
  <Override PartName="/ppt/ink/ink117.xml" ContentType="application/inkml+xml"/>
  <Override PartName="/ppt/ink/ink118.xml" ContentType="application/inkml+xml"/>
  <Override PartName="/ppt/ink/ink119.xml" ContentType="application/inkml+xml"/>
  <Override PartName="/ppt/ink/ink120.xml" ContentType="application/inkml+xml"/>
  <Override PartName="/ppt/ink/ink121.xml" ContentType="application/inkml+xml"/>
  <Override PartName="/ppt/ink/ink122.xml" ContentType="application/inkml+xml"/>
  <Override PartName="/ppt/ink/ink123.xml" ContentType="application/inkml+xml"/>
  <Override PartName="/ppt/ink/ink124.xml" ContentType="application/inkml+xml"/>
  <Override PartName="/ppt/ink/ink125.xml" ContentType="application/inkml+xml"/>
  <Override PartName="/ppt/ink/ink126.xml" ContentType="application/inkml+xml"/>
  <Override PartName="/ppt/ink/ink127.xml" ContentType="application/inkml+xml"/>
  <Override PartName="/ppt/ink/ink128.xml" ContentType="application/inkml+xml"/>
  <Override PartName="/ppt/ink/ink129.xml" ContentType="application/inkml+xml"/>
  <Override PartName="/ppt/ink/ink130.xml" ContentType="application/inkml+xml"/>
  <Override PartName="/ppt/ink/ink131.xml" ContentType="application/inkml+xml"/>
  <Override PartName="/ppt/ink/ink132.xml" ContentType="application/inkml+xml"/>
  <Override PartName="/ppt/ink/ink133.xml" ContentType="application/inkml+xml"/>
  <Override PartName="/ppt/ink/ink134.xml" ContentType="application/inkml+xml"/>
  <Override PartName="/ppt/ink/ink135.xml" ContentType="application/inkml+xml"/>
  <Override PartName="/ppt/ink/ink136.xml" ContentType="application/inkml+xml"/>
  <Override PartName="/ppt/ink/ink137.xml" ContentType="application/inkml+xml"/>
  <Override PartName="/ppt/ink/ink138.xml" ContentType="application/inkml+xml"/>
  <Override PartName="/ppt/ink/ink139.xml" ContentType="application/inkml+xml"/>
  <Override PartName="/ppt/ink/ink140.xml" ContentType="application/inkml+xml"/>
  <Override PartName="/ppt/ink/ink141.xml" ContentType="application/inkml+xml"/>
  <Override PartName="/ppt/ink/ink142.xml" ContentType="application/inkml+xml"/>
  <Override PartName="/ppt/ink/ink143.xml" ContentType="application/inkml+xml"/>
  <Override PartName="/ppt/ink/ink144.xml" ContentType="application/inkml+xml"/>
  <Override PartName="/ppt/ink/ink145.xml" ContentType="application/inkml+xml"/>
  <Override PartName="/ppt/ink/ink146.xml" ContentType="application/inkml+xml"/>
  <Override PartName="/ppt/ink/ink147.xml" ContentType="application/inkml+xml"/>
  <Override PartName="/ppt/ink/ink148.xml" ContentType="application/inkml+xml"/>
  <Override PartName="/ppt/ink/ink149.xml" ContentType="application/inkml+xml"/>
  <Override PartName="/ppt/ink/ink150.xml" ContentType="application/inkml+xml"/>
  <Override PartName="/ppt/ink/ink151.xml" ContentType="application/inkml+xml"/>
  <Override PartName="/ppt/ink/ink152.xml" ContentType="application/inkml+xml"/>
  <Override PartName="/ppt/ink/ink153.xml" ContentType="application/inkml+xml"/>
  <Override PartName="/ppt/ink/ink154.xml" ContentType="application/inkml+xml"/>
  <Override PartName="/ppt/ink/ink155.xml" ContentType="application/inkml+xml"/>
  <Override PartName="/ppt/ink/ink156.xml" ContentType="application/inkml+xml"/>
  <Override PartName="/ppt/ink/ink157.xml" ContentType="application/inkml+xml"/>
  <Override PartName="/ppt/ink/ink158.xml" ContentType="application/inkml+xml"/>
  <Override PartName="/ppt/comments/comment2.xml" ContentType="application/vnd.openxmlformats-officedocument.presentationml.comments+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ink/ink159.xml" ContentType="application/inkml+xml"/>
  <Override PartName="/ppt/ink/ink160.xml" ContentType="application/inkml+xml"/>
  <Override PartName="/ppt/ink/ink161.xml" ContentType="application/inkml+xml"/>
  <Override PartName="/ppt/ink/ink162.xml" ContentType="application/inkml+xml"/>
  <Override PartName="/ppt/ink/ink163.xml" ContentType="application/inkml+xml"/>
  <Override PartName="/ppt/ink/ink164.xml" ContentType="application/inkml+xml"/>
  <Override PartName="/ppt/ink/ink165.xml" ContentType="application/inkml+xml"/>
  <Override PartName="/ppt/ink/ink166.xml" ContentType="application/inkml+xml"/>
  <Override PartName="/ppt/ink/ink167.xml" ContentType="application/inkml+xml"/>
  <Override PartName="/ppt/ink/ink168.xml" ContentType="application/inkml+xml"/>
  <Override PartName="/ppt/ink/ink169.xml" ContentType="application/inkml+xml"/>
  <Override PartName="/ppt/ink/ink170.xml" ContentType="application/inkml+xml"/>
  <Override PartName="/ppt/ink/ink171.xml" ContentType="application/inkml+xml"/>
  <Override PartName="/ppt/ink/ink172.xml" ContentType="application/inkml+xml"/>
  <Override PartName="/ppt/ink/ink173.xml" ContentType="application/inkml+xml"/>
  <Override PartName="/ppt/ink/ink174.xml" ContentType="application/inkml+xml"/>
  <Override PartName="/ppt/ink/ink175.xml" ContentType="application/inkml+xml"/>
  <Override PartName="/ppt/ink/ink176.xml" ContentType="application/inkml+xml"/>
  <Override PartName="/ppt/ink/ink177.xml" ContentType="application/inkml+xml"/>
  <Override PartName="/ppt/ink/ink178.xml" ContentType="application/inkml+xml"/>
  <Override PartName="/ppt/ink/ink179.xml" ContentType="application/inkml+xml"/>
  <Override PartName="/ppt/ink/ink180.xml" ContentType="application/inkml+xml"/>
  <Override PartName="/ppt/ink/ink181.xml" ContentType="application/inkml+xml"/>
  <Override PartName="/ppt/ink/ink182.xml" ContentType="application/inkml+xml"/>
  <Override PartName="/ppt/ink/ink183.xml" ContentType="application/inkml+xml"/>
  <Override PartName="/ppt/ink/ink184.xml" ContentType="application/inkml+xml"/>
  <Override PartName="/ppt/ink/ink185.xml" ContentType="application/inkml+xml"/>
  <Override PartName="/ppt/ink/ink186.xml" ContentType="application/inkml+xml"/>
  <Override PartName="/ppt/ink/ink187.xml" ContentType="application/inkml+xml"/>
  <Override PartName="/ppt/ink/ink188.xml" ContentType="application/inkml+xml"/>
  <Override PartName="/ppt/ink/ink189.xml" ContentType="application/inkml+xml"/>
  <Override PartName="/ppt/ink/ink190.xml" ContentType="application/inkml+xml"/>
  <Override PartName="/ppt/ink/ink191.xml" ContentType="application/inkml+xml"/>
  <Override PartName="/ppt/ink/ink192.xml" ContentType="application/inkml+xml"/>
  <Override PartName="/ppt/ink/ink193.xml" ContentType="application/inkml+xml"/>
  <Override PartName="/ppt/ink/ink194.xml" ContentType="application/inkml+xml"/>
  <Override PartName="/ppt/ink/ink195.xml" ContentType="application/inkml+xml"/>
  <Override PartName="/ppt/ink/ink196.xml" ContentType="application/inkml+xml"/>
  <Override PartName="/ppt/ink/ink197.xml" ContentType="application/inkml+xml"/>
  <Override PartName="/ppt/ink/ink198.xml" ContentType="application/inkml+xml"/>
  <Override PartName="/ppt/ink/ink199.xml" ContentType="application/inkml+xml"/>
  <Override PartName="/ppt/ink/ink200.xml" ContentType="application/inkml+xml"/>
  <Override PartName="/ppt/ink/ink201.xml" ContentType="application/inkml+xml"/>
  <Override PartName="/ppt/ink/ink202.xml" ContentType="application/inkml+xml"/>
  <Override PartName="/ppt/ink/ink203.xml" ContentType="application/inkml+xml"/>
  <Override PartName="/ppt/ink/ink204.xml" ContentType="application/inkml+xml"/>
  <Override PartName="/ppt/ink/ink205.xml" ContentType="application/inkml+xml"/>
  <Override PartName="/ppt/ink/ink206.xml" ContentType="application/inkml+xml"/>
  <Override PartName="/ppt/ink/ink207.xml" ContentType="application/inkml+xml"/>
  <Override PartName="/ppt/ink/ink208.xml" ContentType="application/inkml+xml"/>
  <Override PartName="/ppt/ink/ink209.xml" ContentType="application/inkml+xml"/>
  <Override PartName="/ppt/ink/ink210.xml" ContentType="application/inkml+xml"/>
  <Override PartName="/ppt/ink/ink211.xml" ContentType="application/inkml+xml"/>
  <Override PartName="/ppt/ink/ink212.xml" ContentType="application/inkml+xml"/>
  <Override PartName="/ppt/ink/ink213.xml" ContentType="application/inkml+xml"/>
  <Override PartName="/ppt/ink/ink214.xml" ContentType="application/inkml+xml"/>
  <Override PartName="/ppt/ink/ink215.xml" ContentType="application/inkml+xml"/>
  <Override PartName="/ppt/ink/ink216.xml" ContentType="application/inkml+xml"/>
  <Override PartName="/ppt/ink/ink217.xml" ContentType="application/inkml+xml"/>
  <Override PartName="/ppt/ink/ink218.xml" ContentType="application/inkml+xml"/>
  <Override PartName="/ppt/ink/ink219.xml" ContentType="application/inkml+xml"/>
  <Override PartName="/ppt/ink/ink220.xml" ContentType="application/inkml+xml"/>
  <Override PartName="/ppt/ink/ink221.xml" ContentType="application/inkml+xml"/>
  <Override PartName="/ppt/ink/ink222.xml" ContentType="application/inkml+xml"/>
  <Override PartName="/ppt/ink/ink223.xml" ContentType="application/inkml+xml"/>
  <Override PartName="/ppt/ink/ink224.xml" ContentType="application/inkml+xml"/>
  <Override PartName="/ppt/ink/ink225.xml" ContentType="application/inkml+xml"/>
  <Override PartName="/ppt/ink/ink226.xml" ContentType="application/inkml+xml"/>
  <Override PartName="/ppt/ink/ink227.xml" ContentType="application/inkml+xml"/>
  <Override PartName="/ppt/ink/ink228.xml" ContentType="application/inkml+xml"/>
  <Override PartName="/ppt/ink/ink229.xml" ContentType="application/inkml+xml"/>
  <Override PartName="/ppt/ink/ink230.xml" ContentType="application/inkml+xml"/>
  <Override PartName="/ppt/ink/ink231.xml" ContentType="application/inkml+xml"/>
  <Override PartName="/ppt/ink/ink232.xml" ContentType="application/inkml+xml"/>
  <Override PartName="/ppt/ink/ink233.xml" ContentType="application/inkml+xml"/>
  <Override PartName="/ppt/ink/ink234.xml" ContentType="application/inkml+xml"/>
  <Override PartName="/ppt/ink/ink235.xml" ContentType="application/inkml+xml"/>
  <Override PartName="/ppt/ink/ink236.xml" ContentType="application/inkml+xml"/>
  <Override PartName="/ppt/ink/ink237.xml" ContentType="application/inkml+xml"/>
  <Override PartName="/ppt/ink/ink238.xml" ContentType="application/inkml+xml"/>
  <Override PartName="/ppt/ink/ink239.xml" ContentType="application/inkml+xml"/>
  <Override PartName="/ppt/ink/ink240.xml" ContentType="application/inkml+xml"/>
  <Override PartName="/ppt/ink/ink241.xml" ContentType="application/inkml+xml"/>
  <Override PartName="/ppt/ink/ink242.xml" ContentType="application/inkml+xml"/>
  <Override PartName="/ppt/ink/ink243.xml" ContentType="application/inkml+xml"/>
  <Override PartName="/ppt/ink/ink244.xml" ContentType="application/inkml+xml"/>
  <Override PartName="/ppt/ink/ink245.xml" ContentType="application/inkml+xml"/>
  <Override PartName="/ppt/ink/ink246.xml" ContentType="application/inkml+xml"/>
  <Override PartName="/ppt/ink/ink247.xml" ContentType="application/inkml+xml"/>
  <Override PartName="/ppt/ink/ink248.xml" ContentType="application/inkml+xml"/>
  <Override PartName="/ppt/ink/ink249.xml" ContentType="application/inkml+xml"/>
  <Override PartName="/ppt/ink/ink250.xml" ContentType="application/inkml+xml"/>
  <Override PartName="/ppt/notesSlides/notesSlide76.xml" ContentType="application/vnd.openxmlformats-officedocument.presentationml.notesSlide+xml"/>
  <Override PartName="/ppt/ink/ink251.xml" ContentType="application/inkml+xml"/>
  <Override PartName="/ppt/ink/ink252.xml" ContentType="application/inkml+xml"/>
  <Override PartName="/ppt/ink/ink253.xml" ContentType="application/inkml+xml"/>
  <Override PartName="/ppt/ink/ink254.xml" ContentType="application/inkml+xml"/>
  <Override PartName="/ppt/ink/ink255.xml" ContentType="application/inkml+xml"/>
  <Override PartName="/ppt/ink/ink256.xml" ContentType="application/inkml+xml"/>
  <Override PartName="/ppt/ink/ink257.xml" ContentType="application/inkml+xml"/>
  <Override PartName="/ppt/ink/ink258.xml" ContentType="application/inkml+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6"/>
  </p:notesMasterIdLst>
  <p:handoutMasterIdLst>
    <p:handoutMasterId r:id="rId97"/>
  </p:handoutMasterIdLst>
  <p:sldIdLst>
    <p:sldId id="364" r:id="rId2"/>
    <p:sldId id="387" r:id="rId3"/>
    <p:sldId id="258" r:id="rId4"/>
    <p:sldId id="265" r:id="rId5"/>
    <p:sldId id="348" r:id="rId6"/>
    <p:sldId id="388" r:id="rId7"/>
    <p:sldId id="366" r:id="rId8"/>
    <p:sldId id="368" r:id="rId9"/>
    <p:sldId id="302" r:id="rId10"/>
    <p:sldId id="349" r:id="rId11"/>
    <p:sldId id="323" r:id="rId12"/>
    <p:sldId id="369" r:id="rId13"/>
    <p:sldId id="370" r:id="rId14"/>
    <p:sldId id="372" r:id="rId15"/>
    <p:sldId id="350" r:id="rId16"/>
    <p:sldId id="374" r:id="rId17"/>
    <p:sldId id="375" r:id="rId18"/>
    <p:sldId id="376" r:id="rId19"/>
    <p:sldId id="379" r:id="rId20"/>
    <p:sldId id="377" r:id="rId21"/>
    <p:sldId id="378" r:id="rId22"/>
    <p:sldId id="351" r:id="rId23"/>
    <p:sldId id="380" r:id="rId24"/>
    <p:sldId id="384" r:id="rId25"/>
    <p:sldId id="381" r:id="rId26"/>
    <p:sldId id="406" r:id="rId27"/>
    <p:sldId id="407" r:id="rId28"/>
    <p:sldId id="303" r:id="rId29"/>
    <p:sldId id="390" r:id="rId30"/>
    <p:sldId id="391" r:id="rId31"/>
    <p:sldId id="400" r:id="rId32"/>
    <p:sldId id="392" r:id="rId33"/>
    <p:sldId id="393" r:id="rId34"/>
    <p:sldId id="395" r:id="rId35"/>
    <p:sldId id="396" r:id="rId36"/>
    <p:sldId id="398" r:id="rId37"/>
    <p:sldId id="397" r:id="rId38"/>
    <p:sldId id="399" r:id="rId39"/>
    <p:sldId id="403" r:id="rId40"/>
    <p:sldId id="408" r:id="rId41"/>
    <p:sldId id="409" r:id="rId42"/>
    <p:sldId id="410" r:id="rId43"/>
    <p:sldId id="411" r:id="rId44"/>
    <p:sldId id="421" r:id="rId45"/>
    <p:sldId id="423" r:id="rId46"/>
    <p:sldId id="426" r:id="rId47"/>
    <p:sldId id="425" r:id="rId48"/>
    <p:sldId id="432" r:id="rId49"/>
    <p:sldId id="437" r:id="rId50"/>
    <p:sldId id="433" r:id="rId51"/>
    <p:sldId id="434" r:id="rId52"/>
    <p:sldId id="435" r:id="rId53"/>
    <p:sldId id="436" r:id="rId54"/>
    <p:sldId id="429" r:id="rId55"/>
    <p:sldId id="428" r:id="rId56"/>
    <p:sldId id="414" r:id="rId57"/>
    <p:sldId id="416" r:id="rId58"/>
    <p:sldId id="417" r:id="rId59"/>
    <p:sldId id="418" r:id="rId60"/>
    <p:sldId id="419" r:id="rId61"/>
    <p:sldId id="420" r:id="rId62"/>
    <p:sldId id="424" r:id="rId63"/>
    <p:sldId id="430" r:id="rId64"/>
    <p:sldId id="431" r:id="rId65"/>
    <p:sldId id="438" r:id="rId66"/>
    <p:sldId id="440" r:id="rId67"/>
    <p:sldId id="441" r:id="rId68"/>
    <p:sldId id="444" r:id="rId69"/>
    <p:sldId id="445" r:id="rId70"/>
    <p:sldId id="449" r:id="rId71"/>
    <p:sldId id="439" r:id="rId72"/>
    <p:sldId id="447" r:id="rId73"/>
    <p:sldId id="446" r:id="rId74"/>
    <p:sldId id="448" r:id="rId75"/>
    <p:sldId id="451" r:id="rId76"/>
    <p:sldId id="450" r:id="rId77"/>
    <p:sldId id="452" r:id="rId78"/>
    <p:sldId id="453" r:id="rId79"/>
    <p:sldId id="454" r:id="rId80"/>
    <p:sldId id="455" r:id="rId81"/>
    <p:sldId id="456" r:id="rId82"/>
    <p:sldId id="457" r:id="rId83"/>
    <p:sldId id="458" r:id="rId84"/>
    <p:sldId id="422" r:id="rId85"/>
    <p:sldId id="412" r:id="rId86"/>
    <p:sldId id="413" r:id="rId87"/>
    <p:sldId id="304" r:id="rId88"/>
    <p:sldId id="401" r:id="rId89"/>
    <p:sldId id="415" r:id="rId90"/>
    <p:sldId id="402" r:id="rId91"/>
    <p:sldId id="365" r:id="rId92"/>
    <p:sldId id="427" r:id="rId93"/>
    <p:sldId id="389" r:id="rId94"/>
    <p:sldId id="324" r:id="rId95"/>
  </p:sldIdLst>
  <p:sldSz cx="12192000" cy="6858000"/>
  <p:notesSz cx="6858000" cy="9144000"/>
  <p:custDataLst>
    <p:tags r:id="rId9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68" userDrawn="1">
          <p15:clr>
            <a:srgbClr val="A4A3A4"/>
          </p15:clr>
        </p15:guide>
        <p15:guide id="2" pos="7197"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子潔 詹" initials="子潔" lastIdx="1" clrIdx="0">
    <p:extLst>
      <p:ext uri="{19B8F6BF-5375-455C-9EA6-DF929625EA0E}">
        <p15:presenceInfo xmlns:p15="http://schemas.microsoft.com/office/powerpoint/2012/main" userId="e94d6cbcedf7f3e6" providerId="Windows Live"/>
      </p:ext>
    </p:extLst>
  </p:cmAuthor>
  <p:cmAuthor id="2" name="450A 蘇柏丞" initials="4蘇" lastIdx="1" clrIdx="1">
    <p:extLst>
      <p:ext uri="{19B8F6BF-5375-455C-9EA6-DF929625EA0E}">
        <p15:presenceInfo xmlns:p15="http://schemas.microsoft.com/office/powerpoint/2012/main" userId="ba66420f1401a72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99"/>
    <a:srgbClr val="4F802D"/>
    <a:srgbClr val="F6F7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中等深淺樣式 1 - 輔色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中等深淺樣式 1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佈景主題樣式 2 - 輔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中等深淺樣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330" autoAdjust="0"/>
    <p:restoredTop sz="78103" autoAdjust="0"/>
  </p:normalViewPr>
  <p:slideViewPr>
    <p:cSldViewPr snapToGrid="0">
      <p:cViewPr varScale="1">
        <p:scale>
          <a:sx n="78" d="100"/>
          <a:sy n="78" d="100"/>
        </p:scale>
        <p:origin x="132" y="2304"/>
      </p:cViewPr>
      <p:guideLst>
        <p:guide orient="horz" pos="2568"/>
        <p:guide pos="7197"/>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125" d="100"/>
        <a:sy n="125"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theme" Target="theme/theme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commentAuthors" Target="commentAuthors.xml"/><Relationship Id="rId10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handoutMaster" Target="handoutMasters/handout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tags" Target="tags/tag1.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工作表1!$B$1</c:f>
              <c:strCache>
                <c:ptCount val="1"/>
                <c:pt idx="0">
                  <c:v>數列 1</c:v>
                </c:pt>
              </c:strCache>
            </c:strRef>
          </c:tx>
          <c:spPr>
            <a:solidFill>
              <a:schemeClr val="accent1"/>
            </a:solidFill>
            <a:ln>
              <a:noFill/>
            </a:ln>
            <a:effectLst/>
          </c:spPr>
          <c:invertIfNegative val="0"/>
          <c:cat>
            <c:strRef>
              <c:f>工作表1!$A$2:$A$4</c:f>
              <c:strCache>
                <c:ptCount val="3"/>
                <c:pt idx="0">
                  <c:v>Architecture Design</c:v>
                </c:pt>
                <c:pt idx="1">
                  <c:v>AXI-4</c:v>
                </c:pt>
                <c:pt idx="2">
                  <c:v>FIPS 204 and 202 (python)</c:v>
                </c:pt>
              </c:strCache>
            </c:strRef>
          </c:cat>
          <c:val>
            <c:numRef>
              <c:f>工作表1!$B$2:$B$4</c:f>
              <c:numCache>
                <c:formatCode>General</c:formatCode>
                <c:ptCount val="3"/>
                <c:pt idx="0">
                  <c:v>10</c:v>
                </c:pt>
                <c:pt idx="1">
                  <c:v>25</c:v>
                </c:pt>
                <c:pt idx="2">
                  <c:v>100</c:v>
                </c:pt>
              </c:numCache>
            </c:numRef>
          </c:val>
          <c:extLst>
            <c:ext xmlns:c16="http://schemas.microsoft.com/office/drawing/2014/chart" uri="{C3380CC4-5D6E-409C-BE32-E72D297353CC}">
              <c16:uniqueId val="{00000000-2282-4CDC-B17D-868A89FAE32D}"/>
            </c:ext>
          </c:extLst>
        </c:ser>
        <c:ser>
          <c:idx val="1"/>
          <c:order val="1"/>
          <c:tx>
            <c:strRef>
              <c:f>工作表1!$C$1</c:f>
              <c:strCache>
                <c:ptCount val="1"/>
                <c:pt idx="0">
                  <c:v>數列 2</c:v>
                </c:pt>
              </c:strCache>
            </c:strRef>
          </c:tx>
          <c:spPr>
            <a:solidFill>
              <a:schemeClr val="accent2"/>
            </a:solidFill>
            <a:ln>
              <a:noFill/>
            </a:ln>
            <a:effectLst/>
          </c:spPr>
          <c:invertIfNegative val="0"/>
          <c:dPt>
            <c:idx val="0"/>
            <c:invertIfNegative val="0"/>
            <c:bubble3D val="0"/>
            <c:spPr>
              <a:solidFill>
                <a:srgbClr val="FFFFFF"/>
              </a:solidFill>
              <a:ln>
                <a:noFill/>
              </a:ln>
              <a:effectLst/>
            </c:spPr>
            <c:extLst>
              <c:ext xmlns:c16="http://schemas.microsoft.com/office/drawing/2014/chart" uri="{C3380CC4-5D6E-409C-BE32-E72D297353CC}">
                <c16:uniqueId val="{00000002-2282-4CDC-B17D-868A89FAE32D}"/>
              </c:ext>
            </c:extLst>
          </c:dPt>
          <c:dPt>
            <c:idx val="1"/>
            <c:invertIfNegative val="0"/>
            <c:bubble3D val="0"/>
            <c:spPr>
              <a:solidFill>
                <a:srgbClr val="FFFFFF"/>
              </a:solidFill>
              <a:ln>
                <a:noFill/>
              </a:ln>
              <a:effectLst/>
            </c:spPr>
            <c:extLst>
              <c:ext xmlns:c16="http://schemas.microsoft.com/office/drawing/2014/chart" uri="{C3380CC4-5D6E-409C-BE32-E72D297353CC}">
                <c16:uniqueId val="{00000004-2282-4CDC-B17D-868A89FAE32D}"/>
              </c:ext>
            </c:extLst>
          </c:dPt>
          <c:dPt>
            <c:idx val="2"/>
            <c:invertIfNegative val="0"/>
            <c:bubble3D val="0"/>
            <c:spPr>
              <a:solidFill>
                <a:srgbClr val="FFFFFF"/>
              </a:solidFill>
              <a:ln>
                <a:noFill/>
              </a:ln>
              <a:effectLst/>
            </c:spPr>
            <c:extLst>
              <c:ext xmlns:c16="http://schemas.microsoft.com/office/drawing/2014/chart" uri="{C3380CC4-5D6E-409C-BE32-E72D297353CC}">
                <c16:uniqueId val="{00000006-2282-4CDC-B17D-868A89FAE32D}"/>
              </c:ext>
            </c:extLst>
          </c:dPt>
          <c:dPt>
            <c:idx val="3"/>
            <c:invertIfNegative val="0"/>
            <c:bubble3D val="0"/>
            <c:spPr>
              <a:solidFill>
                <a:srgbClr val="FFFFFF"/>
              </a:solidFill>
              <a:ln>
                <a:noFill/>
              </a:ln>
              <a:effectLst/>
            </c:spPr>
            <c:extLst>
              <c:ext xmlns:c16="http://schemas.microsoft.com/office/drawing/2014/chart" uri="{C3380CC4-5D6E-409C-BE32-E72D297353CC}">
                <c16:uniqueId val="{00000008-2282-4CDC-B17D-868A89FAE32D}"/>
              </c:ext>
            </c:extLst>
          </c:dPt>
          <c:cat>
            <c:strRef>
              <c:f>工作表1!$A$2:$A$4</c:f>
              <c:strCache>
                <c:ptCount val="3"/>
                <c:pt idx="0">
                  <c:v>Architecture Design</c:v>
                </c:pt>
                <c:pt idx="1">
                  <c:v>AXI-4</c:v>
                </c:pt>
                <c:pt idx="2">
                  <c:v>FIPS 204 and 202 (python)</c:v>
                </c:pt>
              </c:strCache>
            </c:strRef>
          </c:cat>
          <c:val>
            <c:numRef>
              <c:f>工作表1!$C$2:$C$4</c:f>
              <c:numCache>
                <c:formatCode>General</c:formatCode>
                <c:ptCount val="3"/>
                <c:pt idx="0">
                  <c:v>75</c:v>
                </c:pt>
                <c:pt idx="1">
                  <c:v>70</c:v>
                </c:pt>
                <c:pt idx="2">
                  <c:v>0</c:v>
                </c:pt>
              </c:numCache>
            </c:numRef>
          </c:val>
          <c:extLst>
            <c:ext xmlns:c16="http://schemas.microsoft.com/office/drawing/2014/chart" uri="{C3380CC4-5D6E-409C-BE32-E72D297353CC}">
              <c16:uniqueId val="{00000009-2282-4CDC-B17D-868A89FAE32D}"/>
            </c:ext>
          </c:extLst>
        </c:ser>
        <c:ser>
          <c:idx val="2"/>
          <c:order val="2"/>
          <c:tx>
            <c:strRef>
              <c:f>工作表1!$D$1</c:f>
              <c:strCache>
                <c:ptCount val="1"/>
                <c:pt idx="0">
                  <c:v>欄1</c:v>
                </c:pt>
              </c:strCache>
            </c:strRef>
          </c:tx>
          <c:spPr>
            <a:solidFill>
              <a:schemeClr val="accent3"/>
            </a:solidFill>
            <a:ln>
              <a:noFill/>
            </a:ln>
            <a:effectLst/>
          </c:spPr>
          <c:invertIfNegative val="0"/>
          <c:cat>
            <c:strRef>
              <c:f>工作表1!$A$2:$A$4</c:f>
              <c:strCache>
                <c:ptCount val="3"/>
                <c:pt idx="0">
                  <c:v>Architecture Design</c:v>
                </c:pt>
                <c:pt idx="1">
                  <c:v>AXI-4</c:v>
                </c:pt>
                <c:pt idx="2">
                  <c:v>FIPS 204 and 202 (python)</c:v>
                </c:pt>
              </c:strCache>
            </c:strRef>
          </c:cat>
          <c:val>
            <c:numRef>
              <c:f>工作表1!$D$2:$D$4</c:f>
              <c:numCache>
                <c:formatCode>General</c:formatCode>
                <c:ptCount val="3"/>
              </c:numCache>
            </c:numRef>
          </c:val>
          <c:extLst>
            <c:ext xmlns:c16="http://schemas.microsoft.com/office/drawing/2014/chart" uri="{C3380CC4-5D6E-409C-BE32-E72D297353CC}">
              <c16:uniqueId val="{0000000A-2282-4CDC-B17D-868A89FAE32D}"/>
            </c:ext>
          </c:extLst>
        </c:ser>
        <c:dLbls>
          <c:showLegendKey val="0"/>
          <c:showVal val="0"/>
          <c:showCatName val="0"/>
          <c:showSerName val="0"/>
          <c:showPercent val="0"/>
          <c:showBubbleSize val="0"/>
        </c:dLbls>
        <c:gapWidth val="150"/>
        <c:overlap val="100"/>
        <c:axId val="869234431"/>
        <c:axId val="869225695"/>
      </c:barChart>
      <c:catAx>
        <c:axId val="86923443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marL="0" algn="l" defTabSz="914400" rtl="0" eaLnBrk="1" latinLnBrk="0" hangingPunct="1">
              <a:defRPr lang="en-US" altLang="zh-TW" sz="1400" b="0" i="0" u="none" strike="noStrike" kern="1200" baseline="0">
                <a:solidFill>
                  <a:schemeClr val="tx1"/>
                </a:solidFill>
                <a:latin typeface="Times New Roman" panose="02020603050405020304" pitchFamily="18" charset="0"/>
                <a:ea typeface="+mn-ea"/>
                <a:cs typeface="Segoe UI" panose="020B0502040204020203" pitchFamily="34" charset="0"/>
              </a:defRPr>
            </a:pPr>
            <a:endParaRPr lang="zh-TW"/>
          </a:p>
        </c:txPr>
        <c:crossAx val="869225695"/>
        <c:crosses val="autoZero"/>
        <c:auto val="1"/>
        <c:lblAlgn val="ctr"/>
        <c:lblOffset val="100"/>
        <c:noMultiLvlLbl val="0"/>
      </c:catAx>
      <c:valAx>
        <c:axId val="869225695"/>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TW"/>
          </a:p>
        </c:txPr>
        <c:crossAx val="8692344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accent1"/>
      </a:solidFill>
    </a:ln>
    <a:effectLst/>
  </c:spPr>
  <c:txPr>
    <a:bodyPr/>
    <a:lstStyle/>
    <a:p>
      <a:pPr>
        <a:defRPr/>
      </a:pPr>
      <a:endParaRPr lang="zh-TW"/>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4-09-30T20:53:25.812" idx="1">
    <p:pos x="7161" y="957"/>
    <p:text/>
    <p:extLst>
      <p:ext uri="{C676402C-5697-4E1C-873F-D02D1690AC5C}">
        <p15:threadingInfo xmlns:p15="http://schemas.microsoft.com/office/powerpoint/2012/main" timeZoneBias="-4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4-12-10T23:25:57.045" idx="1">
    <p:pos x="12066" y="63"/>
    <p:text/>
    <p:extLst>
      <p:ext uri="{C676402C-5697-4E1C-873F-D02D1690AC5C}">
        <p15:threadingInfo xmlns:p15="http://schemas.microsoft.com/office/powerpoint/2012/main" timeZoneBias="-48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C81B38EE-F38E-8BFA-F9E1-3FAEB61E2C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2C703AFD-16F2-011C-8E7C-893290BF9EA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E448E5-416C-419C-9311-0F4E0B505436}" type="datetimeFigureOut">
              <a:rPr lang="zh-TW" altLang="en-US" smtClean="0"/>
              <a:t>2024/12/15</a:t>
            </a:fld>
            <a:endParaRPr lang="zh-TW" altLang="en-US"/>
          </a:p>
        </p:txBody>
      </p:sp>
      <p:sp>
        <p:nvSpPr>
          <p:cNvPr id="4" name="頁尾版面配置區 3">
            <a:extLst>
              <a:ext uri="{FF2B5EF4-FFF2-40B4-BE49-F238E27FC236}">
                <a16:creationId xmlns:a16="http://schemas.microsoft.com/office/drawing/2014/main" id="{4BCBC884-7421-4A3C-C30D-99781C46AB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55FFA31F-CC09-65A2-9925-233E3C409B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D32E0D-DFAB-4D59-B50E-2249FB25528F}" type="slidenum">
              <a:rPr lang="zh-TW" altLang="en-US" smtClean="0"/>
              <a:t>‹#›</a:t>
            </a:fld>
            <a:endParaRPr lang="zh-TW" altLang="en-US"/>
          </a:p>
        </p:txBody>
      </p:sp>
    </p:spTree>
    <p:extLst>
      <p:ext uri="{BB962C8B-B14F-4D97-AF65-F5344CB8AC3E}">
        <p14:creationId xmlns:p14="http://schemas.microsoft.com/office/powerpoint/2010/main" val="3574104903"/>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1:53.084"/>
    </inkml:context>
    <inkml:brush xml:id="br0">
      <inkml:brushProperty name="width" value="0.035" units="cm"/>
      <inkml:brushProperty name="height" value="0.035" units="cm"/>
      <inkml:brushProperty name="color" value="#E71224"/>
    </inkml:brush>
  </inkml:definitions>
  <inkml:trace contextRef="#ctx0" brushRef="#br0">0 153 24575,'6'-2'0,"-1"1"0,1-1 0,-1 0 0,0 0 0,0-1 0,0 1 0,0-1 0,7-5 0,13-7 0,29-13 0,-40 19 0,1 1 0,1 1 0,-1 0 0,1 1 0,1 1 0,-1 0 0,17-2 0,97-20-1365,-107 24-5461</inkml:trace>
</inkml:ink>
</file>

<file path=ppt/ink/ink1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8:16.207"/>
    </inkml:context>
    <inkml:brush xml:id="br0">
      <inkml:brushProperty name="width" value="0.035" units="cm"/>
      <inkml:brushProperty name="height" value="0.035" units="cm"/>
      <inkml:brushProperty name="color" value="#E71224"/>
    </inkml:brush>
  </inkml:definitions>
  <inkml:trace contextRef="#ctx0" brushRef="#br0">0 0 24575,'2'1'0,"-1"-1"0,0 1 0,1-1 0,-1 1 0,0 0 0,0 0 0,1-1 0,-1 1 0,0 0 0,0 0 0,0 0 0,0 0 0,0 0 0,0 1 0,0-1 0,-1 0 0,1 0 0,0 1 0,0-1 0,-1 0 0,1 1 0,-1-1 0,0 0 0,1 1 0,-1-1 0,0 1 0,1 2 0,4 46 0,-4-45 0,2 402 0,-6-240 0,3-183-1365,0-3-5461</inkml:trace>
</inkml:ink>
</file>

<file path=ppt/ink/ink1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8:16.753"/>
    </inkml:context>
    <inkml:brush xml:id="br0">
      <inkml:brushProperty name="width" value="0.035" units="cm"/>
      <inkml:brushProperty name="height" value="0.035" units="cm"/>
      <inkml:brushProperty name="color" value="#E71224"/>
    </inkml:brush>
  </inkml:definitions>
  <inkml:trace contextRef="#ctx0" brushRef="#br0">1 88 24575,'5'0'0,"2"-6"0,5 0 0,5-1 0,0-3 0,3-1 0,2 2 0,-2-3 0,1 1 0,2 2 0,-3 3-8191</inkml:trace>
</inkml:ink>
</file>

<file path=ppt/ink/ink1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8:17.099"/>
    </inkml:context>
    <inkml:brush xml:id="br0">
      <inkml:brushProperty name="width" value="0.035" units="cm"/>
      <inkml:brushProperty name="height" value="0.035" units="cm"/>
      <inkml:brushProperty name="color" value="#E71224"/>
    </inkml:brush>
  </inkml:definitions>
  <inkml:trace contextRef="#ctx0" brushRef="#br0">3 1 24575,'-2'109'0,"5"121"0,-2-216 0,1 1 0,1-1 0,0 0 0,1 0 0,1 0 0,0 0 0,12 24 0,-15-35 0,-1-1 0,1 1 0,0 0 0,0 0 0,0-1 0,0 1 0,0-1 0,0 0 0,1 0 0,-1 0 0,1 0 0,-1 0 0,1 0 0,0-1 0,0 1 0,0-1 0,0 0 0,0 1 0,0-1 0,0-1 0,0 1 0,0 0 0,0-1 0,0 0 0,1 0 0,-1 0 0,0 0 0,0 0 0,0-1 0,1 1 0,-1-1 0,0 0 0,0 0 0,0 0 0,0 0 0,0 0 0,0-1 0,-1 0 0,1 1 0,5-5 0,31-18-1365,-20 15-5461</inkml:trace>
</inkml:ink>
</file>

<file path=ppt/ink/ink1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8:17.432"/>
    </inkml:context>
    <inkml:brush xml:id="br0">
      <inkml:brushProperty name="width" value="0.035" units="cm"/>
      <inkml:brushProperty name="height" value="0.035" units="cm"/>
      <inkml:brushProperty name="color" value="#E71224"/>
    </inkml:brush>
  </inkml:definitions>
  <inkml:trace contextRef="#ctx0" brushRef="#br0">67 213 24575,'2'0'0,"-1"-1"0,1 1 0,-1-1 0,0 0 0,1 0 0,-1 1 0,0-1 0,0 0 0,0 0 0,0-1 0,0 1 0,0 0 0,0 0 0,0 0 0,0-1 0,0 1 0,0 0 0,-1-1 0,1 1 0,0-2 0,15-39 0,-12 31 0,-1 3 0,-1-1 0,0 1 0,0-1 0,0 0 0,-1 0 0,-1 0 0,1 0 0,-2-14 0,0 21 0,1 0 0,0 0 0,0 0 0,-1 0 0,1 0 0,-1 1 0,1-1 0,-1 0 0,0 0 0,0 1 0,0-1 0,0 0 0,0 1 0,0-1 0,0 1 0,0 0 0,-1-1 0,1 1 0,0 0 0,-1-1 0,1 1 0,-1 0 0,0 0 0,1 1 0,-1-1 0,0 0 0,0 0 0,1 1 0,-1-1 0,0 1 0,0-1 0,0 1 0,0 0 0,0 0 0,1 0 0,-1 0 0,0 0 0,0 0 0,0 1 0,0-1 0,0 1 0,1-1 0,-1 1 0,0 0 0,0-1 0,-2 3 0,0-1 0,1 0 0,0 0 0,-1 0 0,1 0 0,0 0 0,0 1 0,1 0 0,-1 0 0,0-1 0,1 1 0,0 1 0,0-1 0,0 0 0,0 0 0,0 1 0,1-1 0,-1 1 0,1 0 0,0-1 0,0 1 0,0 0 0,0 7 0,-1 11 0,1 0 0,2 40 0,0-39 0,-1-19 0,0 1 0,0 0 0,0-1 0,1 1 0,0 0 0,0-1 0,0 1 0,1-1 0,-1 1 0,1-1 0,0 0 0,0 0 0,1 0 0,3 5 0,-3-6 0,0 0 0,0-1 0,1 1 0,-1-1 0,1 0 0,0 0 0,0 0 0,-1-1 0,1 1 0,0-1 0,0 0 0,1 0 0,-1-1 0,0 1 0,0-1 0,6 0 0,2 1-170,1-1-1,-1 0 0,0-1 1,0-1-1,1 0 0,-1-1 1,14-4-1,-5-1-6655</inkml:trace>
</inkml:ink>
</file>

<file path=ppt/ink/ink1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8:18.061"/>
    </inkml:context>
    <inkml:brush xml:id="br0">
      <inkml:brushProperty name="width" value="0.035" units="cm"/>
      <inkml:brushProperty name="height" value="0.035" units="cm"/>
      <inkml:brushProperty name="color" value="#E71224"/>
    </inkml:brush>
  </inkml:definitions>
  <inkml:trace contextRef="#ctx0" brushRef="#br0">1 31 24575,'5'0'0,"7"0"0,1-6 0,4 0 0,5-1 0,3 2 0,2 1 0,-2 2-8191</inkml:trace>
</inkml:ink>
</file>

<file path=ppt/ink/ink1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8:18.454"/>
    </inkml:context>
    <inkml:brush xml:id="br0">
      <inkml:brushProperty name="width" value="0.035" units="cm"/>
      <inkml:brushProperty name="height" value="0.035" units="cm"/>
      <inkml:brushProperty name="color" value="#E71224"/>
    </inkml:brush>
  </inkml:definitions>
  <inkml:trace contextRef="#ctx0" brushRef="#br0">1 27 24575,'5'0'0,"7"0"0,7 0 0,5 0 0,4 0 0,-3-5 0,-1-1 0,2-1 0,0 2 0,-3 1-8191</inkml:trace>
</inkml:ink>
</file>

<file path=ppt/ink/ink1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8:19.248"/>
    </inkml:context>
    <inkml:brush xml:id="br0">
      <inkml:brushProperty name="width" value="0.035" units="cm"/>
      <inkml:brushProperty name="height" value="0.035" units="cm"/>
      <inkml:brushProperty name="color" value="#E71224"/>
    </inkml:brush>
  </inkml:definitions>
  <inkml:trace contextRef="#ctx0" brushRef="#br0">186 0 24575,'-3'1'0,"0"-1"0,1 1 0,-1 0 0,0 0 0,1 0 0,-1 1 0,1-1 0,-1 1 0,1-1 0,0 1 0,0 0 0,0-1 0,-1 1 0,2 0 0,-1 1 0,0-1 0,0 0 0,-2 5 0,-27 50 0,26-48 0,-33 50 0,25-40 0,0 0 0,-13 28 0,24-42 0,0-1 0,0 1 0,0 0 0,1 0 0,0-1 0,0 1 0,0 0 0,0 0 0,1 0 0,0 0 0,0 0 0,0 0 0,1 0 0,0 0 0,2 10 0,-1-13 0,-1 1 0,1 0 0,0-1 0,0 1 0,0-1 0,0 1 0,0-1 0,1 0 0,-1 0 0,1 0 0,-1 0 0,1-1 0,0 1 0,-1-1 0,1 1 0,0-1 0,0 0 0,0 0 0,0 0 0,0-1 0,1 1 0,-1-1 0,4 1 0,12 0 0,1 0 0,31-3 0,-29 1 0,-12 0-107,10 1-313,-1-1 1,27-6 0,-20 0-6407</inkml:trace>
</inkml:ink>
</file>

<file path=ppt/ink/ink1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8:19.580"/>
    </inkml:context>
    <inkml:brush xml:id="br0">
      <inkml:brushProperty name="width" value="0.035" units="cm"/>
      <inkml:brushProperty name="height" value="0.035" units="cm"/>
      <inkml:brushProperty name="color" value="#E71224"/>
    </inkml:brush>
  </inkml:definitions>
  <inkml:trace contextRef="#ctx0" brushRef="#br0">33 1 24575,'0'5'0,"0"7"0,0 7 0,0 5 0,-5-1 0,-2 0 0,0 2 0,2 2 0,1 1 0,2 1 0,0 1 0,2 1 0,0-1 0,0 1 0,0 0 0,1-5-8191</inkml:trace>
</inkml:ink>
</file>

<file path=ppt/ink/ink1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8:20.149"/>
    </inkml:context>
    <inkml:brush xml:id="br0">
      <inkml:brushProperty name="width" value="0.035" units="cm"/>
      <inkml:brushProperty name="height" value="0.035" units="cm"/>
      <inkml:brushProperty name="color" value="#E71224"/>
    </inkml:brush>
  </inkml:definitions>
  <inkml:trace contextRef="#ctx0" brushRef="#br0">3 1 24575,'-3'130'0,"6"139"0,-2-263 0,0 0 0,0 0 0,0 0 0,1-1 0,0 1 0,0 0 0,0-1 0,1 0 0,0 1 0,0-1 0,0 0 0,1 0 0,-1-1 0,1 1 0,0-1 0,1 0 0,-1 0 0,1 0 0,0 0 0,0-1 0,0 0 0,0 0 0,0 0 0,1-1 0,-1 1 0,1-2 0,0 1 0,-1 0 0,1-1 0,0 0 0,0 0 0,0-1 0,0 0 0,0 0 0,0 0 0,0-1 0,0 0 0,0 0 0,-1 0 0,1-1 0,0 0 0,10-5 0,-14 7 0,1-1 0,-1 0 0,0 0 0,0 0 0,1-1 0,-1 1 0,0 0 0,0-1 0,0 0 0,-1 1 0,1-1 0,0 0 0,-1 0 0,1 0 0,-1 0 0,1 0 0,-1 0 0,0 0 0,0 0 0,0-1 0,0 1 0,0 0 0,-1-1 0,1 1 0,-1-1 0,0 1 0,1-1 0,-1 1 0,0-1 0,0 1 0,-1-1 0,1 1 0,0 0 0,-1-1 0,0 1 0,1-1 0,-1 1 0,0 0 0,0 0 0,0-1 0,-1 1 0,1 0 0,0 0 0,-1 0 0,1 0 0,-1 0 0,0 1 0,0-1 0,0 0 0,0 1 0,0 0 0,0-1 0,0 1 0,0 0 0,0 0 0,-1 0 0,1 0 0,0 0 0,-1 1 0,1-1 0,-5 0 0,3 0-85,0 0 0,0 1-1,0-1 1,0 1 0,0-1-1,0 1 1,0 1 0,0-1-1,0 0 1,0 1 0,0 0-1,0 0 1,1 0 0,-1 1-1,-5 1 1,1 5-6741</inkml:trace>
</inkml:ink>
</file>

<file path=ppt/ink/ink1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8:20.611"/>
    </inkml:context>
    <inkml:brush xml:id="br0">
      <inkml:brushProperty name="width" value="0.035" units="cm"/>
      <inkml:brushProperty name="height" value="0.035" units="cm"/>
      <inkml:brushProperty name="color" value="#E71224"/>
    </inkml:brush>
  </inkml:definitions>
  <inkml:trace contextRef="#ctx0" brushRef="#br0">0 34 24575,'3'1'0,"0"0"0,0 0 0,0 1 0,0-1 0,0 0 0,0 1 0,0 0 0,-1 0 0,1 0 0,-1 0 0,1 0 0,-1 0 0,0 1 0,0-1 0,0 1 0,0-1 0,0 1 0,1 4 0,25 24 0,-23-28 0,-1-1 0,1 0 0,0-1 0,-1 1 0,1-1 0,0 0 0,0 0 0,0 0 0,0-1 0,0 0 0,0 0 0,-1 0 0,1 0 0,0-1 0,0 0 0,9-3 0,-11 4 0,-1-1 0,0 0 0,1 0 0,-1 0 0,0 0 0,0 0 0,0 0 0,0-1 0,0 1 0,0-1 0,0 1 0,0-1 0,-1 0 0,1 0 0,-1 0 0,1 0 0,-1 0 0,0 0 0,1 0 0,-1 0 0,0 0 0,0-1 0,-1 1 0,1 0 0,0-1 0,-1 1 0,0 0 0,1-1 0,-1 1 0,0-1 0,0 1 0,0-1 0,-1 1 0,1 0 0,-2-5 0,1 5-59,0-1 0,0 1-1,-1-1 1,1 1-1,-1 0 1,0 0 0,1 0-1,-1 0 1,0 0 0,0 0-1,0 0 1,-1 1 0,1-1-1,0 1 1,-1 0-1,1-1 1,-1 1 0,1 0-1,-1 1 1,1-1 0,-1 0-1,-4 0 1,-17-4-6767</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1:53.494"/>
    </inkml:context>
    <inkml:brush xml:id="br0">
      <inkml:brushProperty name="width" value="0.035" units="cm"/>
      <inkml:brushProperty name="height" value="0.035" units="cm"/>
      <inkml:brushProperty name="color" value="#E71224"/>
    </inkml:brush>
  </inkml:definitions>
  <inkml:trace contextRef="#ctx0" brushRef="#br0">0 0 24575,'5'2'0,"0"-1"0,0 1 0,0 1 0,-1-1 0,1 1 0,-1-1 0,1 1 0,-1 1 0,0-1 0,5 6 0,1-1 0,19 16 0,0 2 0,46 54 0,-64-67 0,-2 0 0,0 1 0,0 0 0,-1 1 0,-1 0 0,0 0 0,-1 0 0,-1 1 0,4 19 0,5 1 120,-14-35-154,0-1 0,0 1 1,1 0-1,-1 0 0,1-1 0,-1 1 1,0 0-1,1-1 0,-1 1 0,1-1 1,-1 1-1,1-1 0,0 1 0,-1-1 1,1 1-1,0-1 0,-1 1 0,1-1 1,0 0-1,-1 1 0,1-1 0,0 0 1,0 0-1,-1 1 0,1-1 0,0 0 1,0 0-1,-1 0 0,1 0 0,0 0 1,0 0-1,0 0 0,-1 0 0,1-1 1,0 1-1,0 0 0,-1 0 0,1-1 1,0 1-1,-1 0 0,1-1 0,0 1 1,0-1-1,8-9-6792</inkml:trace>
</inkml:ink>
</file>

<file path=ppt/ink/ink1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8:21.359"/>
    </inkml:context>
    <inkml:brush xml:id="br0">
      <inkml:brushProperty name="width" value="0.035" units="cm"/>
      <inkml:brushProperty name="height" value="0.035" units="cm"/>
      <inkml:brushProperty name="color" value="#E71224"/>
    </inkml:brush>
  </inkml:definitions>
  <inkml:trace contextRef="#ctx0" brushRef="#br0">32 154 24575,'-27'6'0,"26"-6"0,1 0 0,0 1 0,-1-1 0,1 0 0,0 1 0,0-1 0,-1 0 0,1 1 0,0-1 0,0 0 0,-1 1 0,1-1 0,0 1 0,0-1 0,0 0 0,0 1 0,0-1 0,0 1 0,-1-1 0,1 1 0,0-1 0,0 1 0,0-1 0,1 0 0,-1 1 0,0-1 0,0 1 0,0-1 0,0 1 0,0-1 0,1 1 0,1 2 0,0 0 0,0-1 0,0 1 0,0-1 0,1 1 0,-1-1 0,1 0 0,0 0 0,-1 0 0,1 0 0,0 0 0,4 1 0,37 14 0,-29-12 0,1 1 0,-1 0 0,0 1 0,24 16 0,-37-22 0,1 1 0,-1 0 0,0 0 0,0 0 0,0 0 0,0 0 0,0 0 0,0 1 0,0-1 0,-1 1 0,1-1 0,-1 1 0,0-1 0,0 1 0,0 0 0,0 0 0,0 0 0,-1 0 0,1-1 0,-1 1 0,1 0 0,-1 0 0,0 0 0,-1 0 0,1 0 0,0 0 0,-1 0 0,1 0 0,-1 0 0,0-1 0,-2 6 0,-4 0 0,0 1 0,0-1 0,0 0 0,-1-1 0,0 0 0,-1 0 0,0-1 0,0 0 0,0 0 0,-15 6 0,23-11 0,0-1 0,0 1 0,0-1 0,0 1 0,0-1 0,0 0 0,0 1 0,0-1 0,0 0 0,0 0 0,0 0 0,0 1 0,0-1 0,0 0 0,0 0 0,0 0 0,0-1 0,0 1 0,0 0 0,0 0 0,0-1 0,0 1 0,1 0 0,-1-1 0,0 1 0,0-1 0,0 1 0,0-1 0,0 1 0,1-1 0,-2 0 0,1-2 0,-1 1 0,1 0 0,0 0 0,0-1 0,0 1 0,0-1 0,1 1 0,-1-1 0,0 1 0,1-1 0,0-5 0,0-1 0,0 0 0,0 0 0,1 0 0,1-1 0,-1 1 0,5-12 0,1 7 0,1 1 0,1 0 0,0 0 0,1 1 0,12-14 0,-8 11 0,-1 0 0,15-24 0,-20 26-108,-1 1 156,0 0 0,0 0 1,-1 0-1,6-19 1,-12 29-93,1 0-1,0 0 1,-1 0 0,1 0 0,-1 0 0,0-1 0,1 1 0,-1 0 0,0 0 0,-1 0 0,1-1 0,0 1 0,-1 0 0,1 0-1,-1 0 1,1 0 0,-1 0 0,0 0 0,0 0 0,0 0 0,0 0 0,0 0 0,-1 0 0,1 0 0,0 1 0,-1-1 0,0 1-1,1-1 1,-1 1 0,0-1 0,0 1 0,1 0 0,-5-2 0,-13-4-6782</inkml:trace>
</inkml:ink>
</file>

<file path=ppt/ink/ink1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8:22.086"/>
    </inkml:context>
    <inkml:brush xml:id="br0">
      <inkml:brushProperty name="width" value="0.035" units="cm"/>
      <inkml:brushProperty name="height" value="0.035" units="cm"/>
      <inkml:brushProperty name="color" value="#E71224"/>
    </inkml:brush>
  </inkml:definitions>
  <inkml:trace contextRef="#ctx0" brushRef="#br0">0 1 24575,'12'34'0,"0"-4"0,-9-4 0,1 51 0,-4-55 0,0 0 0,2-1 0,8 41 0,-4-34 0,-1 0 0,-2 0 0,0 44 0,1-2 0,-4-65 0,0-1 0,1 0 0,0 1 0,0-1 0,0 0 0,0 1 0,1-1 0,0 0 0,0 0 0,0 0 0,0 0 0,5 5 0,-6-8 0,0 0 0,1 1 0,-1-1 0,0 0 0,1-1 0,-1 1 0,1 0 0,0 0 0,-1-1 0,1 1 0,-1 0 0,1-1 0,0 0 0,-1 1 0,1-1 0,0 0 0,0 0 0,-1 0 0,1 0 0,0 0 0,-1 0 0,1-1 0,0 1 0,0-1 0,-1 1 0,1-1 0,-1 1 0,1-1 0,-1 0 0,1 0 0,-1 0 0,1 0 0,-1 0 0,1 0 0,0-1 0,7-6 0,0-1 0,0 1 0,10-15 0,-14 17 0,1-1 0,-1 1 0,1 0 0,0 0 0,0 1 0,0-1 0,1 1 0,0 1 0,9-5 0,-15 8 0,0 1 0,0-1 0,0 1 0,0-1 0,1 1 0,-1-1 0,0 1 0,0 0 0,1 0 0,-1 0 0,0 0 0,0 0 0,1 0 0,-1 0 0,0 0 0,0 0 0,1 0 0,-1 1 0,0-1 0,0 1 0,1-1 0,-1 1 0,0-1 0,0 1 0,0-1 0,0 1 0,1 1 0,0 0 0,-1 0 0,0 0 0,0 0 0,0 0 0,0 0 0,-1 0 0,1 1 0,0-1 0,-1 0 0,0 0 0,1 1 0,-1-1 0,0 5 0,-1 2 0,0 1 0,0 0 0,-1-1 0,0 1 0,-1-1 0,-4 11 0,-6 2 0,10-19 0,0 1 0,0 0 0,1 0 0,0 0 0,0 0 0,0 0 0,0 0 0,0 0 0,1 1 0,0-1 0,-2 9 0,8-11-1365,1-5-5461</inkml:trace>
</inkml:ink>
</file>

<file path=ppt/ink/ink1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8:22.418"/>
    </inkml:context>
    <inkml:brush xml:id="br0">
      <inkml:brushProperty name="width" value="0.035" units="cm"/>
      <inkml:brushProperty name="height" value="0.035" units="cm"/>
      <inkml:brushProperty name="color" value="#E71224"/>
    </inkml:brush>
  </inkml:definitions>
  <inkml:trace contextRef="#ctx0" brushRef="#br0">0 0 24575,'0'6'0,"0"6"0,0 7 0,0 5 0,0-2-8191</inkml:trace>
</inkml:ink>
</file>

<file path=ppt/ink/ink1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8:22.783"/>
    </inkml:context>
    <inkml:brush xml:id="br0">
      <inkml:brushProperty name="width" value="0.035" units="cm"/>
      <inkml:brushProperty name="height" value="0.035" units="cm"/>
      <inkml:brushProperty name="color" value="#E71224"/>
    </inkml:brush>
  </inkml:definitions>
  <inkml:trace contextRef="#ctx0" brushRef="#br0">0 0 24575,'0'0'-8191</inkml:trace>
</inkml:ink>
</file>

<file path=ppt/ink/ink1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8:23.156"/>
    </inkml:context>
    <inkml:brush xml:id="br0">
      <inkml:brushProperty name="width" value="0.035" units="cm"/>
      <inkml:brushProperty name="height" value="0.035" units="cm"/>
      <inkml:brushProperty name="color" value="#E71224"/>
    </inkml:brush>
  </inkml:definitions>
  <inkml:trace contextRef="#ctx0" brushRef="#br0">1 0 24575,'5'0'0,"7"0"0,7 0 0,5 0 0,4 0 0,-3 0-8191</inkml:trace>
</inkml:ink>
</file>

<file path=ppt/ink/ink1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8:23.536"/>
    </inkml:context>
    <inkml:brush xml:id="br0">
      <inkml:brushProperty name="width" value="0.035" units="cm"/>
      <inkml:brushProperty name="height" value="0.035" units="cm"/>
      <inkml:brushProperty name="color" value="#E71224"/>
    </inkml:brush>
  </inkml:definitions>
  <inkml:trace contextRef="#ctx0" brushRef="#br0">34 0 24575,'-1'1'0,"-1"-1"0,1 1 0,0-1 0,-1 1 0,1 0 0,0 0 0,0 0 0,0 0 0,0-1 0,-1 1 0,1 1 0,1-1 0,-1 0 0,0 0 0,0 0 0,0 0 0,0 1 0,1-1 0,-1 0 0,1 1 0,-1-1 0,1 0 0,-1 1 0,1-1 0,0 1 0,0-1 0,0 3 0,-6 46 0,6-44 0,-5 76 0,10 116 0,-4-193 0,0-1 0,0 1 0,1-1 0,-1 1 0,1-1 0,0 0 0,0 1 0,1-1 0,-1 0 0,1-1 0,0 1 0,0 0 0,0-1 0,0 0 0,1 1 0,0-1 0,-1-1 0,1 1 0,0 0 0,0-1 0,1 0 0,-1 0 0,0 0 0,1-1 0,-1 1 0,1-1 0,-1 0 0,1 0 0,0-1 0,-1 1 0,1-1 0,0 0 0,-1 0 0,1-1 0,0 0 0,0 1 0,-1-1 0,1-1 0,-1 1 0,1-1 0,-1 0 0,0 0 0,0 0 0,0 0 0,0-1 0,0 0 0,5-4 0,34-45-1365,-32 35-5461</inkml:trace>
</inkml:ink>
</file>

<file path=ppt/ink/ink1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8:24.020"/>
    </inkml:context>
    <inkml:brush xml:id="br0">
      <inkml:brushProperty name="width" value="0.035" units="cm"/>
      <inkml:brushProperty name="height" value="0.035" units="cm"/>
      <inkml:brushProperty name="color" value="#E71224"/>
    </inkml:brush>
  </inkml:definitions>
  <inkml:trace contextRef="#ctx0" brushRef="#br0">140 1 24575,'-5'1'0,"1"1"0,-1 0 0,0 0 0,1 1 0,0-1 0,-1 1 0,1 0 0,0 0 0,-6 7 0,-11 6 0,14-12 0,0 0 0,0 1 0,1 0 0,0 0 0,0 0 0,0 1 0,0-1 0,-5 9 0,11-13 0,-1 1 0,0-1 0,0 1 0,1-1 0,-1 1 0,0-1 0,1 1 0,0-1 0,-1 1 0,1 0 0,0-1 0,0 1 0,0 0 0,0-1 0,0 1 0,0 0 0,1 2 0,0-1 0,0-1 0,1 1 0,-1-1 0,1 0 0,-1 1 0,1-1 0,0 0 0,-1 0 0,1 0 0,0-1 0,0 1 0,1 0 0,-1-1 0,4 3 0,2 0 0,-1 0 0,0 1 0,0 1 0,0-1 0,-1 1 0,0 0 0,9 11 0,-12-13 0,-1-1 0,0 1 0,0 0 0,-1 0 0,1 0 0,-1 0 0,0 0 0,0 1 0,0-1 0,-1 0 0,1 0 0,-1 1 0,0-1 0,0 0 0,-1 1 0,1-1 0,-3 8 0,0 0 0,-2 0 0,1 1 0,-1-1 0,-1-1 0,0 1 0,-1-1 0,-11 15 0,7-10 0,-8 26-1365,13-21-5461</inkml:trace>
</inkml:ink>
</file>

<file path=ppt/ink/ink1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8:25.285"/>
    </inkml:context>
    <inkml:brush xml:id="br0">
      <inkml:brushProperty name="width" value="0.035" units="cm"/>
      <inkml:brushProperty name="height" value="0.035" units="cm"/>
      <inkml:brushProperty name="color" value="#E71224"/>
    </inkml:brush>
  </inkml:definitions>
  <inkml:trace contextRef="#ctx0" brushRef="#br0">137 1 24575,'-1'25'0,"-1"1"0,-10 37 0,7-41 0,1 0 0,2 1 0,-1 40 0,3-59 0,0 0 0,0 0 0,0 0 0,1-1 0,0 1 0,0 0 0,0-1 0,0 1 0,1-1 0,-1 1 0,1-1 0,0 1 0,0-1 0,0 0 0,0 0 0,1 0 0,-1 0 0,1-1 0,0 1 0,0-1 0,0 1 0,0-1 0,6 3 0,3 0 0,0-1 0,0 0 0,0-1 0,0-1 0,23 3 0,-22-4 0,0 0 0,-1 1 0,1 1 0,-1 0 0,21 9 0,-31-11 0,0 0 0,1 0 0,-1 0 0,0 1 0,0-1 0,0 1 0,0-1 0,0 1 0,0 0 0,0 0 0,0 0 0,-1 0 0,1 0 0,-1 0 0,0 0 0,1 0 0,-1 1 0,0-1 0,0 1 0,-1-1 0,1 0 0,0 1 0,-1-1 0,1 1 0,-1 0 0,0-1 0,0 1 0,0-1 0,0 1 0,-1-1 0,1 1 0,-2 3 0,1-1 0,-1 0 0,-1 0 0,1-1 0,-1 1 0,0-1 0,0 1 0,0-1 0,0 0 0,-1 0 0,1-1 0,-1 1 0,0-1 0,-1 0 0,-6 5 0,-163 76 0,84-43 0,84-37 17,0 0 0,0 0 1,0 0-1,1 0 0,0 1 0,-7 8 0,10-12-67,1 0 1,0 0-1,0 1 1,-1-1-1,1 0 1,0 1-1,0-1 1,0 1-1,0-1 1,1 1-1,-1 0 1,0-1-1,1 1 1,-1 0-1,1-1 1,-1 1-1,1 0 1,0 0-1,0 0 1,0-1-1,0 1 1,0 0-1,0 0 1,0-1-1,1 1 1,-1 0-1,1 0 1,-1-1-1,2 3 1,7 5-6777</inkml:trace>
</inkml:ink>
</file>

<file path=ppt/ink/ink1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1:58.363"/>
    </inkml:context>
    <inkml:brush xml:id="br0">
      <inkml:brushProperty name="width" value="0.035" units="cm"/>
      <inkml:brushProperty name="height" value="0.035" units="cm"/>
      <inkml:brushProperty name="color" value="#E71224"/>
    </inkml:brush>
  </inkml:definitions>
  <inkml:trace contextRef="#ctx0" brushRef="#br0">2 33 24575,'-2'91'0,"4"105"0,3-164 0,-5-31 0,0 0 0,0 1 0,0-1 0,0 0 0,1 1 0,-1-1 0,0 0 0,1 0 0,-1 0 0,1 1 0,-1-1 0,1 0 0,0 0 0,-1 0 0,1 0 0,0 0 0,0 0 0,0 0 0,0 0 0,0 0 0,1 1 0,0-5 0,0 1 0,-1-1 0,0 1 0,0-1 0,0 0 0,0 0 0,0 0 0,0 1 0,-1-1 0,1 0 0,-1 0 0,0 0 0,0 0 0,0-5 0,0 5 0,0-66 0,0 47 0,0 1 0,1-1 0,6-36 0,-6 52 0,1 0 0,-1 0 0,2 0 0,-1 1 0,1-1 0,-1 1 0,1-1 0,1 1 0,-1 0 0,1 0 0,0 0 0,0 0 0,1 1 0,-1 0 0,1 0 0,0 0 0,7-4 0,0 1 24,0 0 0,1 1 0,0 1 0,17-6 0,-27 10-95,1 0 1,0 0-1,0 0 0,-1 1 0,1 0 1,0-1-1,0 1 0,-1 0 1,1 1-1,0-1 0,0 1 0,-1-1 1,1 1-1,0 0 0,-1 1 1,1-1-1,-1 1 0,1-1 0,-1 1 1,5 3-1,5 9-6755</inkml:trace>
</inkml:ink>
</file>

<file path=ppt/ink/ink1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1:58.987"/>
    </inkml:context>
    <inkml:brush xml:id="br0">
      <inkml:brushProperty name="width" value="0.035" units="cm"/>
      <inkml:brushProperty name="height" value="0.035" units="cm"/>
      <inkml:brushProperty name="color" value="#E71224"/>
    </inkml:brush>
  </inkml:definitions>
  <inkml:trace contextRef="#ctx0" brushRef="#br0">0 2 24575,'26'0'0,"-15"-1"0,0 1 0,0 0 0,0 1 0,1 0 0,13 4 0,-22-5 0,0 1 0,0 1 0,0-1 0,0 0 0,-1 1 0,1 0 0,0-1 0,-1 1 0,0 0 0,1 0 0,-1 0 0,0 1 0,0-1 0,0 1 0,0-1 0,0 1 0,-1-1 0,1 1 0,-1 0 0,0 0 0,0 0 0,0 0 0,1 6 0,3 26 0,-4-28 0,0 0 0,0 1 0,0-1 0,1 0 0,0 0 0,0 0 0,4 7 0,-5-12 0,0 0 0,1 0 0,-1-1 0,1 1 0,-1-1 0,1 1 0,0-1 0,0 1 0,-1-1 0,1 0 0,0 0 0,0 0 0,0 0 0,0 0 0,0-1 0,0 1 0,1-1 0,-1 1 0,0-1 0,0 0 0,0 0 0,0 1 0,1-2 0,-1 1 0,0 0 0,0 0 0,0-1 0,0 1 0,3-2 0,5-1 19,-1 0-1,1 0 0,-1-1 0,12-7 1,10-4-1476,-10 6-5369</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1:54.057"/>
    </inkml:context>
    <inkml:brush xml:id="br0">
      <inkml:brushProperty name="width" value="0.035" units="cm"/>
      <inkml:brushProperty name="height" value="0.035" units="cm"/>
      <inkml:brushProperty name="color" value="#E71224"/>
    </inkml:brush>
  </inkml:definitions>
  <inkml:trace contextRef="#ctx0" brushRef="#br0">1 1 24575,'12'1'0,"1"1"0,-1 0 0,0 1 0,1 0 0,-2 1 0,1 1 0,0-1 0,-1 2 0,0 0 0,18 12 0,18 9 0,-44-26 0,0 1 0,0-1 0,0 1 0,0 0 0,0 0 0,-1 0 0,1 0 0,-1 1 0,1-1 0,-1 0 0,0 1 0,0 0 0,0 0 0,0 0 0,-1-1 0,1 2 0,-1-1 0,0 0 0,0 0 0,0 0 0,0 0 0,0 1 0,-1-1 0,1 1 0,-1-1 0,0 0 0,0 1 0,0-1 0,0 0 0,-1 1 0,0-1 0,-1 6 0,-2 1 0,0-1 0,0 1 0,-1-1 0,0 0 0,0-1 0,-1 1 0,0-1 0,-1 0 0,-11 11 0,-9 12 0,27-31 0,0 0 0,0 0 0,-1 0 0,1 0 0,0 0 0,0 0 0,0 1 0,0-1 0,0 0 0,0 0 0,0 0 0,0 0 0,0 0 0,0 0 0,-1 0 0,1 0 0,0 1 0,0-1 0,0 0 0,0 0 0,0 0 0,0 0 0,0 0 0,0 0 0,0 1 0,0-1 0,0 0 0,0 0 0,0 0 0,0 0 0,0 0 0,0 0 0,0 1 0,0-1 0,0 0 0,1 0 0,-1 0 0,0 0 0,0 0 0,0 0 0,0 0 0,0 0 0,0 1 0,0-1 0,0 0 0,0 0 0,0 0 0,1 0 0,-1 0 0,0 0 0,0 0 0,0 0 0,0 0 0,0 0 0,0 0 0,0 0 0,1 0 0,-1 0 0,0 0 0,0 0 0,0 0 0,0 0 0,0 0 0,1 0 0,20-10 0,-6 1 0,15-9 0,0 2 0,1 0 0,34-11 0,-61 26-136,-1 0-1,1-1 1,0 0-1,-1 0 1,1 0-1,-1 0 1,0 0-1,1-1 0,2-2 1,6-10-6690</inkml:trace>
</inkml:ink>
</file>

<file path=ppt/ink/ink1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1:59.369"/>
    </inkml:context>
    <inkml:brush xml:id="br0">
      <inkml:brushProperty name="width" value="0.035" units="cm"/>
      <inkml:brushProperty name="height" value="0.035" units="cm"/>
      <inkml:brushProperty name="color" value="#E71224"/>
    </inkml:brush>
  </inkml:definitions>
  <inkml:trace contextRef="#ctx0" brushRef="#br0">1 26 24575,'5'0'0,"7"0"0,8 0 0,-1-6 0,3-1 0,2 0 0,-2 2-8191</inkml:trace>
</inkml:ink>
</file>

<file path=ppt/ink/ink1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1:59.737"/>
    </inkml:context>
    <inkml:brush xml:id="br0">
      <inkml:brushProperty name="width" value="0.035" units="cm"/>
      <inkml:brushProperty name="height" value="0.035" units="cm"/>
      <inkml:brushProperty name="color" value="#E71224"/>
    </inkml:brush>
  </inkml:definitions>
  <inkml:trace contextRef="#ctx0" brushRef="#br0">1 1 24575,'5'0'0,"8"0"0,6 0 0,6 0 0,4 0 0,3 0 0,0 0 0,-4 0-8191</inkml:trace>
</inkml:ink>
</file>

<file path=ppt/ink/ink1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2:12.013"/>
    </inkml:context>
    <inkml:brush xml:id="br0">
      <inkml:brushProperty name="width" value="0.035" units="cm"/>
      <inkml:brushProperty name="height" value="0.035" units="cm"/>
      <inkml:brushProperty name="color" value="#E71224"/>
    </inkml:brush>
  </inkml:definitions>
  <inkml:trace contextRef="#ctx0" brushRef="#br0">322 131 24575,'-3'-4'0,"1"0"0,-1 1 0,1-1 0,-1 1 0,-1-1 0,1 1 0,0 0 0,-1 0 0,1 0 0,-1 1 0,0-1 0,-7-2 0,-7-7 0,13 7 0,-9-6 0,0-1 0,-1 2 0,-22-13 0,32 21 0,1 0 0,-1 0 0,0 0 0,1 1 0,-1 0 0,0 0 0,0 0 0,0 0 0,0 1 0,0-1 0,0 1 0,0 1 0,0-1 0,0 1 0,0 0 0,0 0 0,-6 2 0,6 0 0,1-1 0,0 1 0,0 0 0,0 0 0,0 0 0,1 0 0,-1 1 0,1-1 0,0 1 0,0 0 0,0 0 0,1 0 0,-1 1 0,1-1 0,0 1 0,0-1 0,1 1 0,-1 0 0,0 5 0,-2 9 0,0 0 0,2 0 0,-1 30 0,2-24 0,0-5 0,0 0 0,1 0 0,2 0 0,0 0 0,8 34 0,-9-49 0,1-1 0,0 1 0,0-1 0,0 0 0,0 0 0,1 0 0,-1 0 0,1-1 0,0 1 0,0-1 0,1 1 0,-1-1 0,1 0 0,-1 0 0,1-1 0,0 1 0,0-1 0,0 0 0,0 0 0,1 0 0,-1 0 0,0-1 0,1 0 0,-1 0 0,1 0 0,0 0 0,-1-1 0,1 0 0,0 0 0,6-1 0,-6 1 0,0-1 0,0 0 0,0 0 0,0-1 0,0 1 0,0-1 0,-1 0 0,1-1 0,-1 1 0,0-1 0,1 0 0,-1 0 0,0 0 0,0 0 0,-1-1 0,1 1 0,-1-1 0,0 0 0,0 0 0,0-1 0,4-7 0,-1 1 0,-1 0 0,0-1 0,-1 1 0,0-1 0,0 0 0,-1 0 0,2-19 0,-7 25 0,-5 13 0,-4 15 0,4 8 0,2 0 0,2 0 0,0 0 0,2 0 0,4 43 0,-2-13 0,-1-49 0,1 1 0,0-1 0,0 1 0,2-1 0,-1 0 0,1 0 0,1 0 0,0 0 0,5 11 0,-6-17 0,0 0 0,0-1 0,0 1 0,0-1 0,1 0 0,0 0 0,0 0 0,0-1 0,0 1 0,0-1 0,1 0 0,-1 0 0,1-1 0,0 1 0,0-1 0,0 0 0,0 0 0,0-1 0,1 1 0,-1-1 0,6 0 0,1 0 0,-1 0 0,1-1 0,-1-1 0,1 0 0,-1-1 0,0 0 0,15-5 0,-24 7 0,1-1 0,0 1 0,-1-1 0,1 0 0,-1 0 0,1 0 0,-1-1 0,0 1 0,0-1 0,1 1 0,-1-1 0,0 1 0,0-1 0,0 0 0,-1 0 0,1 0 0,0 0 0,-1-1 0,1 1 0,-1 0 0,0-1 0,0 1 0,0-1 0,0 1 0,0-1 0,0 1 0,-1-1 0,1 1 0,-1-1 0,0 0 0,0 1 0,0-1 0,0 0 0,0 1 0,-1-1 0,1 0 0,-1-2 0,-1 2 0,1 1 0,0-1 0,-1 1 0,0-1 0,1 1 0,-1 0 0,0 0 0,0 0 0,-1 0 0,1 0 0,0 0 0,0 0 0,-1 1 0,1-1 0,-1 1 0,0 0 0,1-1 0,-1 1 0,0 1 0,0-1 0,0 0 0,1 1 0,-6-1 0,-7-1 0,-1 0 0,-28 2 0,41 0 0,81-10-292,80-21 1,-126 24-491,-4 1-6044</inkml:trace>
</inkml:ink>
</file>

<file path=ppt/ink/ink1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2:12.666"/>
    </inkml:context>
    <inkml:brush xml:id="br0">
      <inkml:brushProperty name="width" value="0.035" units="cm"/>
      <inkml:brushProperty name="height" value="0.035" units="cm"/>
      <inkml:brushProperty name="color" value="#E71224"/>
    </inkml:brush>
  </inkml:definitions>
  <inkml:trace contextRef="#ctx0" brushRef="#br0">0 13 24575,'6'0'0,"7"0"0,6 0 0,6 0 0,4 0 0,-3-5 0,-6-2-8191</inkml:trace>
</inkml:ink>
</file>

<file path=ppt/ink/ink1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2:13.162"/>
    </inkml:context>
    <inkml:brush xml:id="br0">
      <inkml:brushProperty name="width" value="0.035" units="cm"/>
      <inkml:brushProperty name="height" value="0.035" units="cm"/>
      <inkml:brushProperty name="color" value="#E71224"/>
    </inkml:brush>
  </inkml:definitions>
  <inkml:trace contextRef="#ctx0" brushRef="#br0">1 0 24575,'0'572'-1365,"0"-544"-5461</inkml:trace>
</inkml:ink>
</file>

<file path=ppt/ink/ink1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2:15.216"/>
    </inkml:context>
    <inkml:brush xml:id="br0">
      <inkml:brushProperty name="width" value="0.035" units="cm"/>
      <inkml:brushProperty name="height" value="0.035" units="cm"/>
      <inkml:brushProperty name="color" value="#E71224"/>
    </inkml:brush>
  </inkml:definitions>
  <inkml:trace contextRef="#ctx0" brushRef="#br0">69 0 24575,'-1'1'0,"0"-1"0,0 0 0,-1 1 0,1-1 0,0 1 0,0 0 0,0-1 0,0 1 0,0 0 0,0-1 0,0 1 0,0 0 0,0 0 0,0 0 0,1 0 0,-1 0 0,0 0 0,1 0 0,-1 0 0,1 0 0,-1 0 0,1 0 0,-1 1 0,1-1 0,-1 1 0,-10 41 0,7-22 0,-6 16 0,3 1 0,1 1 0,1-1 0,2 1 0,2 0 0,5 42 0,-3 0 0,-1-73 0,1 0 0,-1 0 0,1-1 0,0 1 0,1 0 0,0-1 0,0 1 0,1-1 0,0 1 0,0-1 0,0 0 0,7 9 0,-7-11 0,1-1 0,0 0 0,0 0 0,0 0 0,1-1 0,-1 0 0,1 1 0,0-1 0,-1-1 0,2 1 0,-1-1 0,0 0 0,0 0 0,1 0 0,-1-1 0,1 0 0,-1 0 0,7 0 0,81 0-1365,-65-1-5461</inkml:trace>
</inkml:ink>
</file>

<file path=ppt/ink/ink1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2:15.913"/>
    </inkml:context>
    <inkml:brush xml:id="br0">
      <inkml:brushProperty name="width" value="0.035" units="cm"/>
      <inkml:brushProperty name="height" value="0.035" units="cm"/>
      <inkml:brushProperty name="color" value="#E71224"/>
    </inkml:brush>
  </inkml:definitions>
  <inkml:trace contextRef="#ctx0" brushRef="#br0">23 1 24575,'6'0'0,"0"1"0,0 0 0,1 0 0,-1 0 0,0 1 0,0 0 0,0 0 0,0 1 0,-1 0 0,1 0 0,-1 0 0,1 0 0,-1 1 0,0 0 0,-1 0 0,1 0 0,-1 1 0,1 0 0,4 8 0,-3-5 0,0 1 0,-1-1 0,0 1 0,-1 1 0,0-1 0,0 1 0,-1 0 0,0 0 0,-1 0 0,0 0 0,1 12 0,-1 2 0,-1-1 0,-1 0 0,-1 1 0,-1-1 0,-1 0 0,-2 0 0,0 0 0,-1 0 0,-1-1 0,-1 0 0,-1 0 0,-14 24 0,-49 73 0,37-60-1365,25-48-5461</inkml:trace>
</inkml:ink>
</file>

<file path=ppt/ink/ink1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2:16.603"/>
    </inkml:context>
    <inkml:brush xml:id="br0">
      <inkml:brushProperty name="width" value="0.035" units="cm"/>
      <inkml:brushProperty name="height" value="0.035" units="cm"/>
      <inkml:brushProperty name="color" value="#E71224"/>
    </inkml:brush>
  </inkml:definitions>
  <inkml:trace contextRef="#ctx0" brushRef="#br0">383 1 24575,'-1'4'0,"-1"1"0,0 0 0,0-1 0,0 0 0,0 1 0,-1-1 0,1 0 0,-1 0 0,0 0 0,0-1 0,-1 1 0,1-1 0,-6 5 0,-11 13 0,8-3 0,1 1 0,1 0 0,1 0 0,-10 29 0,9-22 0,-25 49 0,-1-10 0,-38 101 0,60-133 0,-9 15 0,15-33 0,1-1 0,0 1 0,-6 24 0,-18 77-1365,29-105-5461</inkml:trace>
</inkml:ink>
</file>

<file path=ppt/ink/ink1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2:17.484"/>
    </inkml:context>
    <inkml:brush xml:id="br0">
      <inkml:brushProperty name="width" value="0.035" units="cm"/>
      <inkml:brushProperty name="height" value="0.035" units="cm"/>
      <inkml:brushProperty name="color" value="#E71224"/>
    </inkml:brush>
  </inkml:definitions>
  <inkml:trace contextRef="#ctx0" brushRef="#br0">192 4 24575,'-34'-1'0,"15"-1"0,0 2 0,-31 2 0,47-2 0,0 1 0,0-1 0,0 1 0,0-1 0,0 1 0,0 0 0,0 0 0,0 0 0,0 1 0,0-1 0,1 1 0,-1 0 0,1-1 0,-1 1 0,1 0 0,-1 0 0,1 1 0,0-1 0,0 0 0,0 1 0,0 0 0,-1 2 0,3-3 0,-1-1 0,1 1 0,0 0 0,0 0 0,-1-1 0,1 1 0,1 0 0,-1 0 0,0-1 0,0 1 0,1 0 0,-1-1 0,0 1 0,1 0 0,0-1 0,-1 1 0,1-1 0,0 1 0,0-1 0,0 1 0,0-1 0,0 1 0,0-1 0,1 0 0,-1 0 0,0 0 0,1 1 0,1 0 0,55 34 0,-27-19 0,-26-12 0,0 1 0,0-1 0,-1 0 0,0 1 0,0 0 0,0 0 0,-1 0 0,0 1 0,0-1 0,0 1 0,-1-1 0,0 1 0,0 0 0,-1 0 0,0 0 0,0 0 0,-1 0 0,0 0 0,0 0 0,-2 12 0,1-5 0,0 0 0,-2 0 0,0 0 0,0-1 0,-1 1 0,-1-1 0,0 0 0,-1 0 0,-11 18 0,15-28 0,0-1 0,0 1 0,0-1 0,0 1 0,0-1 0,0 0 0,0 0 0,-1 0 0,1 0 0,-1 0 0,0-1 0,1 1 0,-1-1 0,0 0 0,0 0 0,0 0 0,0 0 0,0 0 0,0-1 0,0 1 0,0-1 0,0 0 0,-5 0 0,5 0 0,1-1 0,-1 0 0,1 0 0,-1 0 0,1 0 0,-1 0 0,1-1 0,0 1 0,0-1 0,-1 1 0,1-1 0,0 0 0,1 0 0,-1 0 0,0 0 0,0 0 0,1 0 0,-1 0 0,1-1 0,0 1 0,0 0 0,0-1 0,0 1 0,0-1 0,0 1 0,1-1 0,-1-3 0,0-1 0,0 1 0,1-1 0,0 0 0,0 0 0,1 0 0,0 1 0,0-1 0,1 0 0,-1 1 0,1-1 0,1 1 0,-1 0 0,1-1 0,6-9 0,7-7 0,0 0 0,26-27 0,-18 22 0,20-22-1365,-32 34-5461</inkml:trace>
</inkml:ink>
</file>

<file path=ppt/ink/ink1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2:18.417"/>
    </inkml:context>
    <inkml:brush xml:id="br0">
      <inkml:brushProperty name="width" value="0.035" units="cm"/>
      <inkml:brushProperty name="height" value="0.035" units="cm"/>
      <inkml:brushProperty name="color" value="#E71224"/>
    </inkml:brush>
  </inkml:definitions>
  <inkml:trace contextRef="#ctx0" brushRef="#br0">81 4 24575,'-6'-1'0,"0"2"0,1-1 0,-1 1 0,0 0 0,1 0 0,-1 0 0,1 1 0,-1-1 0,-5 4 0,9-4 0,1 0 0,0 0 0,0 0 0,-1 0 0,1 0 0,0 0 0,0 0 0,0 0 0,0 0 0,0 1 0,1-1 0,-1 0 0,0 1 0,1-1 0,-1 1 0,0-1 0,1 1 0,0-1 0,-1 1 0,1-1 0,0 1 0,0-1 0,0 1 0,0-1 0,0 1 0,0-1 0,0 1 0,0-1 0,1 1 0,-1-1 0,1 1 0,-1-1 0,1 1 0,0-1 0,-1 0 0,1 1 0,0-1 0,1 2 0,12 24 0,-1 0 0,-1 0 0,15 57 0,-24-68 0,0-1 0,0 1 0,-2 0 0,0 0 0,-1 0 0,0 0 0,-1 0 0,-1 0 0,-4 17 0,4-27 0,1-1 0,-1 0 0,1 0 0,-1 0 0,-1 0 0,1 0 0,-1 0 0,0 0 0,0-1 0,0 0 0,-1 1 0,0-1 0,-7 6 0,11-10 0,-1 0 0,0 0 0,0 0 0,1-1 0,-1 1 0,0 0 0,1 0 0,-1-1 0,0 1 0,1 0 0,-1-1 0,0 1 0,1-1 0,-1 1 0,1-1 0,-1 1 0,1-1 0,-1 1 0,1-1 0,-1 1 0,1-1 0,0 0 0,-1 1 0,1-1 0,0 0 0,-1 1 0,1-1 0,0 0 0,0 1 0,0-1 0,0 0 0,0 1 0,0-1 0,0 0 0,0 0 0,0 1 0,0-1 0,0-1 0,-3-36 0,3 37 0,0-8 0,0 1 0,1 0 0,0 0 0,0 0 0,1 0 0,0 0 0,0 0 0,1 0 0,0 1 0,0-1 0,1 1 0,9-14 0,2 2 0,1 0 0,1 1 0,19-16 0,-33 32 0,8-10 0,-1 0 0,-1 0 0,1-1 0,10-20 0,-13 20 0,1 0 0,1 0 0,0 1 0,19-20 0,0-1-1365,-18 16-5461</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1:54.841"/>
    </inkml:context>
    <inkml:brush xml:id="br0">
      <inkml:brushProperty name="width" value="0.035" units="cm"/>
      <inkml:brushProperty name="height" value="0.035" units="cm"/>
      <inkml:brushProperty name="color" value="#E71224"/>
    </inkml:brush>
  </inkml:definitions>
  <inkml:trace contextRef="#ctx0" brushRef="#br0">1 1 24575,'4'0'0,"0"1"0,0 0 0,0 0 0,0 1 0,0-1 0,0 1 0,0 0 0,0 0 0,-1 0 0,1 0 0,-1 1 0,1-1 0,-1 1 0,0 0 0,4 5 0,44 56 0,-43-53 0,5 8 0,-2 1 0,0 0 0,0 1 0,-2 0 0,-1 1 0,-1 0 0,0 0 0,-2 1 0,0-1 0,-2 1 0,-1 0 0,0 38 0,-2-54 0,0-1 0,0 1 0,1-1 0,0 1 0,0-1 0,1 0 0,4 12 0,-6-17 0,1 0 0,0 0 0,-1 1 0,1-1 0,0 0 0,0 0 0,0 0 0,0 0 0,0 0 0,0 0 0,0 0 0,0-1 0,0 1 0,0 0 0,0 0 0,1-1 0,-1 1 0,0-1 0,1 1 0,-1-1 0,0 0 0,1 1 0,-1-1 0,0 0 0,1 0 0,-1 0 0,0 0 0,1 0 0,-1 0 0,0 0 0,1-1 0,-1 1 0,1 0 0,-1-1 0,0 1 0,0-1 0,1 1 0,-1-1 0,0 0 0,0 0 0,0 1 0,0-1 0,1-1 0,40-33 0,11-9 0,-50 42 0,0 1 0,-1-1 0,1 0 0,0 1 0,0-1 0,0 1 0,1 0 0,-1 0 0,0 0 0,0 1 0,0-1 0,1 1 0,-1 0 0,0 0 0,6 0 0,-8 0 0,0 0 0,0 0 0,0 1 0,0-1 0,0 0 0,0 0 0,0 1 0,-1-1 0,1 1 0,0-1 0,0 1 0,0-1 0,0 1 0,-1-1 0,1 1 0,0 0 0,0-1 0,-1 1 0,1 0 0,-1 0 0,1 0 0,-1-1 0,1 1 0,-1 0 0,1 0 0,-1 0 0,1 1 0,-1 1 0,0-1 0,0 0 0,0 0 0,-1 0 0,1 0 0,0 0 0,-1 1 0,0-1 0,1 0 0,-1 0 0,-2 3 0,-3 5 0,1-1 0,-2 0 0,-13 15 0,-47 52-1365,54-61-5461</inkml:trace>
</inkml:ink>
</file>

<file path=ppt/ink/ink1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2:19.155"/>
    </inkml:context>
    <inkml:brush xml:id="br0">
      <inkml:brushProperty name="width" value="0.035" units="cm"/>
      <inkml:brushProperty name="height" value="0.035" units="cm"/>
      <inkml:brushProperty name="color" value="#E71224"/>
    </inkml:brush>
  </inkml:definitions>
  <inkml:trace contextRef="#ctx0" brushRef="#br0">1 0 24575,'5'0'0,"8"0"0,6 0 0,6 0 0,4 0 0,2 0 0,2 0 0,0 0 0,-11 0 0,-8 0-8191</inkml:trace>
</inkml:ink>
</file>

<file path=ppt/ink/ink1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2:19.628"/>
    </inkml:context>
    <inkml:brush xml:id="br0">
      <inkml:brushProperty name="width" value="0.035" units="cm"/>
      <inkml:brushProperty name="height" value="0.035" units="cm"/>
      <inkml:brushProperty name="color" value="#E71224"/>
    </inkml:brush>
  </inkml:definitions>
  <inkml:trace contextRef="#ctx0" brushRef="#br0">1 62 24575,'5'0'0,"8"0"0,6 0 0,1-5 0,1-3 0,4 1 0,2-4 0,2 0 0,2 2 0,1 2 0,-6 3-8191</inkml:trace>
</inkml:ink>
</file>

<file path=ppt/ink/ink1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2:32.815"/>
    </inkml:context>
    <inkml:brush xml:id="br0">
      <inkml:brushProperty name="width" value="0.035" units="cm"/>
      <inkml:brushProperty name="height" value="0.035" units="cm"/>
      <inkml:brushProperty name="color" value="#E71224"/>
    </inkml:brush>
  </inkml:definitions>
  <inkml:trace contextRef="#ctx0" brushRef="#br0">481 132 24575,'0'-4'0,"0"0"0,-1 0 0,1 0 0,-1 1 0,0-1 0,0 0 0,0 0 0,-1 0 0,1 1 0,-1-1 0,0 0 0,0 1 0,0 0 0,0-1 0,-1 1 0,-4-5 0,1 3 0,0 0 0,0 0 0,-1 1 0,1 0 0,-1 1 0,0-1 0,0 1 0,-10-3 0,-6 0 0,0 1 0,0 1 0,-1 1 0,-41-1 0,22 3 0,27-1 0,-1 1 0,1 1 0,0 1 0,0 0 0,0 1 0,-29 7 0,42-8 0,1 0 0,-1 0 0,1 1 0,0-1 0,-1 1 0,1-1 0,0 1 0,0 0 0,0 0 0,0 0 0,0 0 0,1 1 0,-1-1 0,0 0 0,1 1 0,0-1 0,0 1 0,0-1 0,0 1 0,0-1 0,0 1 0,0 0 0,1 0 0,0-1 0,-1 1 0,1 0 0,0 0 0,0 0 0,1-1 0,-1 1 0,0 0 0,1 0 0,0-1 0,0 1 0,-1 0 0,4 3 0,-2 0 0,0 0 0,1 0 0,0 0 0,0 0 0,1-1 0,0 0 0,0 0 0,0 0 0,0 0 0,1 0 0,-1-1 0,1 0 0,1 0 0,-1 0 0,7 3 0,-1-3 0,0 0 0,0-1 0,1-1 0,0 0 0,-1 0 0,1-1 0,0-1 0,0 0 0,-1 0 0,1-1 0,18-4 0,1-3 0,1 0 0,56-25 0,-81 29 0,0 0 0,0 0 0,-1-1 0,1 0 0,-1 0 0,0 0 0,-1-1 0,8-8 0,16-16 0,-28 29 0,-1 1 0,1-1 0,-1 1 0,0-1 0,1 1 0,-1-1 0,1 1 0,-1 0 0,1-1 0,0 1 0,-1 0 0,1-1 0,-1 1 0,1 0 0,-1 0 0,1 0 0,0 0 0,-1-1 0,1 1 0,0 0 0,-1 0 0,1 0 0,-1 0 0,1 0 0,0 1 0,-1-1 0,1 0 0,0 0 0,-1 0 0,1 0 0,-1 1 0,1-1 0,0 0 0,-1 1 0,1-1 0,10 26 0,-7 39 0,-4-61 0,-3 102 0,1-44 0,5 65 0,-2-117-170,1 1-1,0-1 0,0 0 1,1 0-1,1 0 0,0 0 1,8 15-1,-1-9-6655</inkml:trace>
</inkml:ink>
</file>

<file path=ppt/ink/ink1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2:33.191"/>
    </inkml:context>
    <inkml:brush xml:id="br0">
      <inkml:brushProperty name="width" value="0.035" units="cm"/>
      <inkml:brushProperty name="height" value="0.035" units="cm"/>
      <inkml:brushProperty name="color" value="#E71224"/>
    </inkml:brush>
  </inkml:definitions>
  <inkml:trace contextRef="#ctx0" brushRef="#br0">1 59 24575,'0'-6'0,"5"-1"0,8 1 0,6 0 0,6 2 0,4 2 0,-3-5 0,0-1 0,0 1 0,-4 2-8191</inkml:trace>
</inkml:ink>
</file>

<file path=ppt/ink/ink1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2:33.727"/>
    </inkml:context>
    <inkml:brush xml:id="br0">
      <inkml:brushProperty name="width" value="0.035" units="cm"/>
      <inkml:brushProperty name="height" value="0.035" units="cm"/>
      <inkml:brushProperty name="color" value="#E71224"/>
    </inkml:brush>
  </inkml:definitions>
  <inkml:trace contextRef="#ctx0" brushRef="#br0">75 0 24575,'-2'1'0,"0"0"0,1-1 0,-1 1 0,0 0 0,0 0 0,1 0 0,-1 0 0,1 1 0,-1-1 0,1 0 0,-1 1 0,1-1 0,0 0 0,0 1 0,0 0 0,-1-1 0,2 1 0,-2 2 0,-19 38 0,19-37 0,-1 1 0,-1 1 0,1 0 0,0 0 0,0 0 0,1 0 0,0 1 0,-2 14 0,4-20 0,0 0 0,1 0 0,-1 0 0,0 0 0,1 0 0,0 1 0,-1-1 0,1 0 0,0 0 0,0-1 0,0 1 0,0 0 0,1 0 0,-1 0 0,0-1 0,1 1 0,-1-1 0,1 1 0,0-1 0,-1 1 0,1-1 0,0 0 0,0 0 0,0 0 0,0 0 0,0 0 0,0-1 0,0 1 0,2 0 0,4 2 0,0 1 0,0-1 0,0 2 0,-1-1 0,0 1 0,0 0 0,0 0 0,0 1 0,-1 0 0,0 0 0,0 0 0,-1 1 0,0 0 0,0 0 0,0 0 0,-1 1 0,0 0 0,-1 0 0,0 0 0,4 12 0,-4-7 0,-1 0 0,0 0 0,-1 0 0,0 0 0,-1 1 0,-1-1 0,0 0 0,0 0 0,-2 0 0,1 0 0,-2 0 0,-8 22 0,10-32 0,0 1 0,0 0 0,0-1 0,-1 1 0,0-1 0,1 0 0,-1 0 0,0 0 0,-1 0 0,1 0 0,0-1 0,-1 0 0,1 1 0,-1-1 0,0-1 0,0 1 0,0 0 0,-4 0 0,44-39-1365,-20 25-5461</inkml:trace>
</inkml:ink>
</file>

<file path=ppt/ink/ink1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2:34.376"/>
    </inkml:context>
    <inkml:brush xml:id="br0">
      <inkml:brushProperty name="width" value="0.035" units="cm"/>
      <inkml:brushProperty name="height" value="0.035" units="cm"/>
      <inkml:brushProperty name="color" value="#E71224"/>
    </inkml:brush>
  </inkml:definitions>
  <inkml:trace contextRef="#ctx0" brushRef="#br0">0 2 24575,'17'0'0,"-4"-1"0,0 1 0,0 0 0,0 1 0,0 1 0,22 5 0,-33-6 0,1 0 0,-1 0 0,1 0 0,-1 1 0,0-1 0,1 0 0,-1 1 0,0 0 0,0-1 0,0 1 0,0 0 0,0 0 0,-1 0 0,1 0 0,-1 0 0,1 1 0,-1-1 0,0 0 0,0 1 0,0-1 0,0 1 0,0-1 0,0 1 0,-1 0 0,1-1 0,-1 1 0,0 0 0,0-1 0,0 1 0,0 0 0,0-1 0,0 1 0,-2 5 0,0 2 0,-1-1 0,0 1 0,-1 0 0,0-1 0,0 0 0,-1 0 0,0 0 0,0 0 0,-1-1 0,-1 0 0,-10 12 0,-17 23 0,33-43 0,1 1 0,-1 0 0,1-1 0,-1 1 0,1-1 0,-1 1 0,1 0 0,0-1 0,-1 1 0,1 0 0,0 0 0,0-1 0,-1 1 0,1 0 0,0 0 0,0-1 0,0 1 0,0 0 0,0 0 0,0 0 0,0-1 0,0 1 0,0 0 0,1 0 0,-1-1 0,0 1 0,0 0 0,1 0 0,-1-1 0,0 1 0,1 0 0,-1-1 0,1 2 0,1-1 0,0 0 0,0 1 0,0-1 0,0 0 0,1 0 0,-1 0 0,0 0 0,0-1 0,1 1 0,-1 0 0,3-1 0,60 3 0,73-33-1365,-113 27-5461</inkml:trace>
</inkml:ink>
</file>

<file path=ppt/ink/ink1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2:35.094"/>
    </inkml:context>
    <inkml:brush xml:id="br0">
      <inkml:brushProperty name="width" value="0.035" units="cm"/>
      <inkml:brushProperty name="height" value="0.035" units="cm"/>
      <inkml:brushProperty name="color" value="#E71224"/>
    </inkml:brush>
  </inkml:definitions>
  <inkml:trace contextRef="#ctx0" brushRef="#br0">3 2 24575,'11'-1'0,"0"1"0,0 0 0,0 1 0,0-1 0,13 5 0,-22-5 0,0 0 0,-1 0 0,1 1 0,-1-1 0,1 1 0,-1-1 0,0 1 0,1 0 0,-1-1 0,1 1 0,-1 0 0,0 0 0,0 0 0,0 0 0,1 0 0,-1 0 0,0 1 0,0-1 0,0 0 0,-1 1 0,1-1 0,0 0 0,0 1 0,-1-1 0,1 1 0,-1-1 0,1 1 0,-1-1 0,0 1 0,0-1 0,1 1 0,-1-1 0,0 1 0,0 0 0,-1-1 0,1 1 0,0 1 0,-3 2 0,1 0 0,-1 0 0,0-1 0,0 1 0,-1-1 0,1 0 0,-1 0 0,0 0 0,0-1 0,0 1 0,-1-1 0,1 0 0,-6 3 0,-30 27 0,38-31 0,1 0 0,-1 0 0,0 0 0,1 0 0,0 0 0,-1 0 0,1 1 0,0-1 0,0 0 0,0 1 0,0-1 0,1 1 0,-2 2 0,3-3 0,-1-1 0,1 0 0,0 0 0,-1 0 0,1 0 0,0 0 0,0 0 0,-1 0 0,1 0 0,0-1 0,0 1 0,0 0 0,0 0 0,0-1 0,0 1 0,0-1 0,0 1 0,1-1 0,-1 1 0,0-1 0,0 0 0,0 1 0,0-1 0,1 0 0,-1 0 0,0 0 0,0 0 0,1 0 0,-1 0 0,2 0 0,3 0 0,1 1 0,0 0 0,-1 1 0,1 0 0,-1 0 0,0 0 0,1 1 0,-1 0 0,0 0 0,0 0 0,-1 1 0,1 0 0,-1 0 0,0 0 0,0 1 0,6 6 0,-8-7 0,-1 0 0,1 0 0,-1 0 0,0 1 0,0-1 0,0 1 0,0-1 0,-1 1 0,0-1 0,0 1 0,0 0 0,0 0 0,-1-1 0,0 1 0,0 0 0,0 0 0,-1 0 0,1-1 0,-1 1 0,0 0 0,-1 0 0,1-1 0,-1 1 0,-2 4 0,1-4 0,0 0 0,0-1 0,-1 1 0,1-1 0,-1 1 0,0-1 0,0 0 0,-1-1 0,1 1 0,-8 4 0,7-5 0,0 1 0,0-1 0,0 1 0,1 1 0,-1-1 0,-5 9 0,8-7-1365</inkml:trace>
</inkml:ink>
</file>

<file path=ppt/ink/ink1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2:35.851"/>
    </inkml:context>
    <inkml:brush xml:id="br0">
      <inkml:brushProperty name="width" value="0.035" units="cm"/>
      <inkml:brushProperty name="height" value="0.035" units="cm"/>
      <inkml:brushProperty name="color" value="#E71224"/>
    </inkml:brush>
  </inkml:definitions>
  <inkml:trace contextRef="#ctx0" brushRef="#br0">0 23 24575,'1'-1'0,"-1"0"0,0 0 0,1-1 0,-1 1 0,0 0 0,1 0 0,-1 0 0,1 0 0,0 0 0,-1 0 0,1 0 0,0 0 0,0 0 0,-1 1 0,1-1 0,0 0 0,0 0 0,0 1 0,0-1 0,0 0 0,0 1 0,0-1 0,0 1 0,0 0 0,0-1 0,0 1 0,1 0 0,-1-1 0,0 1 0,0 0 0,0 0 0,0 0 0,1 0 0,0 0 0,1 0 0,-1 0 0,1 0 0,0 0 0,-1 0 0,1 1 0,-1-1 0,1 1 0,0 0 0,-1-1 0,1 1 0,-1 0 0,0 0 0,1 1 0,3 1 0,-4 0 0,0-1 0,0 1 0,0 0 0,0 0 0,0 0 0,-1 0 0,1 0 0,-1 0 0,0 0 0,0 0 0,0 0 0,0 1 0,-1-1 0,1 0 0,-1 1 0,0-1 0,0 0 0,0 1 0,0-1 0,-1 0 0,1 1 0,-1-1 0,0 0 0,0 0 0,0 1 0,0-1 0,-1 0 0,1 0 0,-4 4 0,-2 6 0,-2-1 0,1-1 0,-2 1 0,1-2 0,-17 15 0,26-25 0,0 0 0,-1 0 0,1 0 0,-1 0 0,1 1 0,0-1 0,-1 0 0,1 0 0,0 0 0,-1 1 0,1-1 0,0 0 0,-1 1 0,1-1 0,0 0 0,0 1 0,-1-1 0,1 0 0,0 1 0,0-1 0,0 0 0,0 1 0,-1-1 0,1 1 0,0-1 0,0 0 0,0 1 0,0-1 0,0 1 0,0-1 0,0 1 0,0-1 0,0 0 0,0 1 0,0 0 0,18-4 0,39-18 0,-44 16 0,32-9-341,0 2 0,1 1-1,77-7 1,-96 16-6485</inkml:trace>
</inkml:ink>
</file>

<file path=ppt/ink/ink1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2:46.421"/>
    </inkml:context>
    <inkml:brush xml:id="br0">
      <inkml:brushProperty name="width" value="0.035" units="cm"/>
      <inkml:brushProperty name="height" value="0.035" units="cm"/>
      <inkml:brushProperty name="color" value="#E71224"/>
    </inkml:brush>
  </inkml:definitions>
  <inkml:trace contextRef="#ctx0" brushRef="#br0">1 65 24575,'11'1'0,"-1"0"0,1 1 0,0 1 0,-1 0 0,0 0 0,0 1 0,19 10 0,-18-9 0,1 1 0,1-1 0,-1-1 0,1 0 0,16 2 0,-11-4 0,-1-1 0,1-1 0,0-1 0,0-1 0,-1 0 0,1-1 0,-1-1 0,21-7 0,-5-2 0,-1-1 0,-1-1 0,36-23 0,-63 36 0,-1 0 0,0 1 0,1-1 0,-1 1 0,1 0 0,-1 0 0,1 1 0,0-1 0,-1 1 0,1 0 0,0 0 0,-1 0 0,1 0 0,0 0 0,4 2 0,59 20 0,-1 0 0,-12-17 0,0-1 0,0-3 0,71-8 0,-108 4 0,0 0 0,-1-1 0,0-1 0,26-12 0,-28 11 0,1 0 0,0 1 0,0 1 0,0 0 0,26-3 0,-17 9 0,1 0 0,-1 1 0,0 2 0,0 0 0,-1 2 0,1 1 0,23 11 0,23 6 0,-23-9 0,-25-8 0,0-1 0,1 0 0,-1-2 0,1-1 0,41 3 0,64-10 0,-82-1 0,1 3 0,0 2 0,66 10 0,-101-9 0,-1 1 0,1 1 0,-1 0 0,-1 1 0,1 0 0,-1 0 0,18 13 0,-4 0 0,37 38 0,-57-52 0,0-1 0,1 0 0,-1 0 0,1 0 0,-1 0 0,1 0 0,0-1 0,0 0 0,0 0 0,0-1 0,0 1 0,0-1 0,0 0 0,1 0 0,-1-1 0,0 1 0,1-1 0,-1-1 0,6 0 0,10-2 0,-1-2 0,0 0 0,34-14 0,-35 11 0,-1 2 0,1 0 0,27-4 0,46 4 0,116 7 0,-66 2 0,-110-2 0,0-2 0,0-1 0,-1-1 0,1-2 0,-1-1 0,0-1 0,0-2 0,35-15 0,-47 16 0,0 1 0,1 1 0,1 0 0,-1 2 0,0 0 0,1 1 0,0 2 0,0 0 0,0 1 0,-1 0 0,1 2 0,0 1 0,-1 0 0,25 8 0,0-3 0,1-2 0,0-2 0,0-2 0,65-6 0,-5 1 0,-46 4 0,69-2 0,-125 0-105,-1 1 0,1-1 0,-1 1 0,1-1 0,-1 0 0,0 0 0,0-1 0,1 1 0,-1-1 0,0 1 0,0-1 0,3-2 0,7-10-6721</inkml:trace>
</inkml:ink>
</file>

<file path=ppt/ink/ink1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2:47.270"/>
    </inkml:context>
    <inkml:brush xml:id="br0">
      <inkml:brushProperty name="width" value="0.035" units="cm"/>
      <inkml:brushProperty name="height" value="0.035" units="cm"/>
      <inkml:brushProperty name="color" value="#E71224"/>
    </inkml:brush>
  </inkml:definitions>
  <inkml:trace contextRef="#ctx0" brushRef="#br0">310 1 24575,'-2'0'0,"-1"1"0,0 0 0,1 0 0,-1 0 0,0 1 0,1-1 0,-1 0 0,1 1 0,0 0 0,-1-1 0,1 1 0,0 0 0,0 0 0,0 0 0,0 1 0,1-1 0,-3 4 0,-26 43 0,-26 49 0,37-67 0,0 1 0,3 0 0,-19 49 0,26-56 0,-25 45 0,6-14 0,24-50 0,1 1 0,1 0 0,-1 1 0,1-1 0,0 0 0,1 1 0,0-1 0,-1 15 0,2-20 0,1 1 0,-1-1 0,1 0 0,-1 1 0,1-1 0,0 0 0,0 0 0,0 0 0,0 1 0,0-1 0,1 0 0,-1 0 0,1-1 0,-1 1 0,1 0 0,0 0 0,-1-1 0,1 1 0,0-1 0,0 0 0,0 1 0,0-1 0,1 0 0,-1 0 0,0 0 0,0 0 0,1-1 0,-1 1 0,0-1 0,1 1 0,2-1 0,35 5 0,1-3 0,-1-1 0,56-5 0,10-1 0,-44 5-1365,-35 0-5461</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1:55.185"/>
    </inkml:context>
    <inkml:brush xml:id="br0">
      <inkml:brushProperty name="width" value="0.035" units="cm"/>
      <inkml:brushProperty name="height" value="0.035" units="cm"/>
      <inkml:brushProperty name="color" value="#E71224"/>
    </inkml:brush>
  </inkml:definitions>
  <inkml:trace contextRef="#ctx0" brushRef="#br0">0 0 24575,'0'5'0,"6"2"0,1 5 0,5 0 0,5-1 0,1 2 0,1-2 0,-2 4 0,-4 4 0,2-2 0,-3 3 0,2-4 0,5-3 0,3-4 0,-2-9 0,2-5 0,-4-6 0,-5-2-8191</inkml:trace>
</inkml:ink>
</file>

<file path=ppt/ink/ink1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2:47.819"/>
    </inkml:context>
    <inkml:brush xml:id="br0">
      <inkml:brushProperty name="width" value="0.035" units="cm"/>
      <inkml:brushProperty name="height" value="0.035" units="cm"/>
      <inkml:brushProperty name="color" value="#E71224"/>
    </inkml:brush>
  </inkml:definitions>
  <inkml:trace contextRef="#ctx0" brushRef="#br0">0 0 24575,'1'3'0,"-1"0"0,1 0 0,0 0 0,0 0 0,1 0 0,-1 0 0,0 0 0,1-1 0,0 1 0,0 0 0,0-1 0,0 1 0,0-1 0,0 0 0,3 3 0,41 28 0,-22-21 0,0-2 0,2 0 0,-1-2 0,1 0 0,49 6 0,-39-8 0,0 3 0,44 15 0,-77-24 0,-1 1 0,0 0 0,0 0 0,0 0 0,0 0 0,0 0 0,0 1 0,0-1 0,0 0 0,0 1 0,0 0 0,-1-1 0,1 1 0,-1 0 0,1 0 0,-1 0 0,0 0 0,0 0 0,0 0 0,0 0 0,0 0 0,0 1 0,0-1 0,0 4 0,-1-1 0,0-1 0,-1 1 0,1 0 0,-1-1 0,0 1 0,0-1 0,-1 0 0,1 1 0,-1-1 0,0 0 0,-5 8 0,-7 8 0,-1 0 0,0-1 0,-30 27 0,-5 2 0,21-22 0,0 2 0,2 1 0,-38 54 0,43-48-70,8-11-362,-1-1 1,-23 27-1,24-36-6394</inkml:trace>
</inkml:ink>
</file>

<file path=ppt/ink/ink1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3:37.470"/>
    </inkml:context>
    <inkml:brush xml:id="br0">
      <inkml:brushProperty name="width" value="0.035" units="cm"/>
      <inkml:brushProperty name="height" value="0.035" units="cm"/>
      <inkml:brushProperty name="color" value="#E71224"/>
    </inkml:brush>
  </inkml:definitions>
  <inkml:trace contextRef="#ctx0" brushRef="#br0">218 1 24575,'-1'7'0,"0"0"0,0 0 0,-1 0 0,0 0 0,-4 10 0,-6 22 0,-5 46 0,10-55 0,1 0 0,-3 58 0,9-78 0,0 1 0,1-1 0,0 0 0,1 1 0,0-1 0,1 0 0,0 0 0,0 0 0,1 0 0,1-1 0,-1 1 0,10 12 0,-8-16 0,-1 0 0,1 0 0,0 0 0,0-1 0,1 0 0,0 0 0,0-1 0,0 0 0,0 0 0,1-1 0,-1 0 0,1 0 0,0-1 0,0 0 0,0 0 0,0 0 0,0-1 0,0-1 0,9 0 0,-12 1 0,0-1 0,0 0 0,0 0 0,0-1 0,-1 0 0,1 0 0,0 0 0,-1 0 0,1-1 0,-1 1 0,1-1 0,-1 0 0,0-1 0,1 1 0,-1-1 0,0 0 0,-1 0 0,1 0 0,0 0 0,-1-1 0,0 1 0,0-1 0,0 0 0,0 0 0,-1 0 0,1 0 0,-1 0 0,0-1 0,-1 1 0,1-1 0,-1 0 0,1 1 0,-1-6 0,0 8 0,-1 0 0,0 0 0,0 0 0,0 0 0,0 1 0,0-1 0,0 0 0,-1 0 0,1 0 0,-1 0 0,1 0 0,-1 0 0,0 0 0,0 1 0,0-1 0,0 0 0,0 0 0,0 1 0,0-1 0,0 1 0,-2-2 0,0 0 0,-1 1 0,1 0 0,-1 0 0,1 0 0,-1 0 0,1 1 0,-1-1 0,0 1 0,0 0 0,-4-1 0,-12 0 0,0 0 0,0 1 0,-29 3 0,31-1 0,6-1 0,-1 1 0,1 0 0,0 1 0,0 0 0,0 1 0,0 0 0,0 1 0,1 1 0,-1 0 0,1 0 0,0 1 0,1 0 0,-1 1 0,1 1 0,1-1 0,-11 11 0,-9 7 39,22-21-273,1 1 0,0 0 0,1 0 0,-1 0 0,-7 11 0,3 1-6592</inkml:trace>
</inkml:ink>
</file>

<file path=ppt/ink/ink1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3:46.997"/>
    </inkml:context>
    <inkml:brush xml:id="br0">
      <inkml:brushProperty name="width" value="0.035" units="cm"/>
      <inkml:brushProperty name="height" value="0.035" units="cm"/>
      <inkml:brushProperty name="color" value="#E71224"/>
    </inkml:brush>
  </inkml:definitions>
  <inkml:trace contextRef="#ctx0" brushRef="#br0">0 0 24575,'6'0'0,"6"0"0,2 6 0,4 1 0,4 5 0,4 1 0,-3 3 0,0-1 0,2-2 0,2-5 0,-3 3 0,-1-1 0,1-3 0,2-1 0,-9-3 0,-7-1-8191</inkml:trace>
</inkml:ink>
</file>

<file path=ppt/ink/ink1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3:47.694"/>
    </inkml:context>
    <inkml:brush xml:id="br0">
      <inkml:brushProperty name="width" value="0.035" units="cm"/>
      <inkml:brushProperty name="height" value="0.035" units="cm"/>
      <inkml:brushProperty name="color" value="#E71224"/>
    </inkml:brush>
  </inkml:definitions>
  <inkml:trace contextRef="#ctx0" brushRef="#br0">1 0 24575,'5'0'0,"2"6"0,5 1 0,1 6 0,3-1 0,-1 4 0,3 0 0,3-4 0,-2 2 0,2-2 0,-3 3 0,0-1 0,3-3 0,4-4 0,-3 3 0,-6-1-8191</inkml:trace>
</inkml:ink>
</file>

<file path=ppt/ink/ink1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3:48.504"/>
    </inkml:context>
    <inkml:brush xml:id="br0">
      <inkml:brushProperty name="width" value="0.035" units="cm"/>
      <inkml:brushProperty name="height" value="0.035" units="cm"/>
      <inkml:brushProperty name="color" value="#E71224"/>
    </inkml:brush>
  </inkml:definitions>
  <inkml:trace contextRef="#ctx0" brushRef="#br0">0 1 24575,'1'3'0,"0"0"0,0 0 0,1 0 0,-1 0 0,0 0 0,1 0 0,0 0 0,0 0 0,0-1 0,0 1 0,0-1 0,0 1 0,1-1 0,-1 0 0,1 0 0,0 0 0,0 0 0,4 2 0,26 25 0,-30-23 0,0 0 0,0 0 0,0 0 0,-1 1 0,0-1 0,0 1 0,-1-1 0,1 1 0,-1 0 0,-1-1 0,0 1 0,0 0 0,0-1 0,0 1 0,-1 0 0,0 0 0,-1-1 0,0 1 0,0-1 0,0 0 0,-1 1 0,1-1 0,-2 0 0,1 0 0,-5 6 0,7-11 0,0 0 0,0 1 0,0-1 0,0 0 0,1 0 0,-1 1 0,0-1 0,1 0 0,-1 1 0,1-1 0,-1 1 0,1-1 0,0 1 0,0-1 0,0 1 0,0-1 0,0 1 0,0-1 0,0 1 0,0-1 0,0 0 0,1 1 0,-1-1 0,0 1 0,1-1 0,0 1 0,-1-1 0,1 0 0,0 0 0,-1 1 0,1-1 0,0 0 0,0 0 0,0 0 0,0 0 0,0 0 0,1 0 0,-1 0 0,0 0 0,0 0 0,1-1 0,-1 1 0,0 0 0,2 0 0,10 4 0,-1 0 0,1-1 0,1 0 0,16 2 0,5 2 0,-33-8 0,0 1 0,1-1 0,-1 1 0,0 0 0,0 0 0,0 0 0,0 0 0,0 0 0,-1 0 0,1 1 0,0-1 0,0 0 0,-1 1 0,1 0 0,-1-1 0,1 1 0,-1 0 0,0 0 0,0 0 0,0 0 0,0 0 0,1 3 0,-1-2 0,-1-1 0,0 1 0,-1-1 0,1 1 0,0-1 0,-1 1 0,0-1 0,1 1 0,-1-1 0,0 1 0,0-1 0,0 0 0,-1 0 0,1 1 0,-1-1 0,-1 2 0,-8 8 0,0 0 0,-1-1 0,0 0 0,-23 15 0,-3 1-1365,21-16-5461</inkml:trace>
</inkml:ink>
</file>

<file path=ppt/ink/ink1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3:49.128"/>
    </inkml:context>
    <inkml:brush xml:id="br0">
      <inkml:brushProperty name="width" value="0.035" units="cm"/>
      <inkml:brushProperty name="height" value="0.035" units="cm"/>
      <inkml:brushProperty name="color" value="#E71224"/>
    </inkml:brush>
  </inkml:definitions>
  <inkml:trace contextRef="#ctx0" brushRef="#br0">0 1 24575,'8'0'0,"2"0"0,-1 0 0,0 0 0,1 1 0,-1 0 0,0 1 0,9 2 0,-15-3 0,0 1 0,-1-1 0,1 1 0,0-1 0,-1 1 0,0 0 0,1 0 0,-1 0 0,0 0 0,0 0 0,0 1 0,0-1 0,0 1 0,-1-1 0,1 1 0,-1 0 0,1-1 0,-1 1 0,0 0 0,0 0 0,0 0 0,0 4 0,2 8 0,-1 0 0,0 0 0,0 29 0,-2-37 0,-1 0 0,0 0 0,1-1 0,-2 1 0,1 0 0,-1 0 0,0-1 0,-1 1 0,0-1 0,-5 10 0,8-16 0,-1 1 0,1-1 0,-1 0 0,1 1 0,0-1 0,-1 1 0,1-1 0,0 1 0,0-1 0,-1 1 0,1-1 0,0 1 0,0-1 0,0 1 0,-1 0 0,1-1 0,0 1 0,0-1 0,0 1 0,0-1 0,0 1 0,0 0 0,0-1 0,1 1 0,-1-1 0,0 1 0,0-1 0,0 1 0,0-1 0,1 1 0,-1-1 0,0 1 0,0-1 0,1 1 0,-1-1 0,1 1 0,-1-1 0,1 1 0,28 6 0,42-13 0,-68 6 0,51-14-1365,-31 6-5461</inkml:trace>
</inkml:ink>
</file>

<file path=ppt/ink/ink1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3:49.484"/>
    </inkml:context>
    <inkml:brush xml:id="br0">
      <inkml:brushProperty name="width" value="0.035" units="cm"/>
      <inkml:brushProperty name="height" value="0.035" units="cm"/>
      <inkml:brushProperty name="color" value="#E71224"/>
    </inkml:brush>
  </inkml:definitions>
  <inkml:trace contextRef="#ctx0" brushRef="#br0">89 1 24575,'0'5'0,"0"8"0,-5 1 0,-3 4 0,-4-1 0,-1 1 0,-3-1 0,1 1 0,4 3 0,2-2-8191</inkml:trace>
</inkml:ink>
</file>

<file path=ppt/ink/ink1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3:49.829"/>
    </inkml:context>
    <inkml:brush xml:id="br0">
      <inkml:brushProperty name="width" value="0.035" units="cm"/>
      <inkml:brushProperty name="height" value="0.035" units="cm"/>
      <inkml:brushProperty name="color" value="#E71224"/>
    </inkml:brush>
  </inkml:definitions>
  <inkml:trace contextRef="#ctx0" brushRef="#br0">0 0 24575,'0'6'0,"6"1"0,1 5 0,5 1 0,6-3 0,0 4 0,2-2 0,-2 3 0,-4 5 0,0-2 0,-1-4-8191</inkml:trace>
</inkml:ink>
</file>

<file path=ppt/ink/ink1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3:50.301"/>
    </inkml:context>
    <inkml:brush xml:id="br0">
      <inkml:brushProperty name="width" value="0.035" units="cm"/>
      <inkml:brushProperty name="height" value="0.035" units="cm"/>
      <inkml:brushProperty name="color" value="#E71224"/>
    </inkml:brush>
  </inkml:definitions>
  <inkml:trace contextRef="#ctx0" brushRef="#br0">92 1 24575,'0'18'0,"-1"0"0,-1 0 0,0-1 0,-1 1 0,-1-1 0,-1 0 0,0 1 0,-1-2 0,-1 1 0,-1-1 0,-10 17 0,13-24 0,0 0 0,1 0 0,1 1 0,0-1 0,0 1 0,1 0 0,0-1 0,-1 16 0,3-23 0,0 0 0,0 0 0,0 0 0,0 1 0,0-1 0,0 0 0,1 0 0,0 0 0,-1 0 0,1 0 0,0 0 0,0 0 0,0 0 0,0-1 0,0 1 0,0 0 0,0-1 0,3 3 0,-2-2 0,0-1 0,0 0 0,0 0 0,1-1 0,-1 1 0,0 0 0,1-1 0,-1 1 0,0-1 0,1 0 0,-1 0 0,1 0 0,-1 0 0,0 0 0,1-1 0,-1 1 0,0-1 0,1 1 0,-1-1 0,4-1 0,11-5-37,-1 0-1,0-1 1,20-13 0,-12 7-1179,-6 4-5610</inkml:trace>
</inkml:ink>
</file>

<file path=ppt/ink/ink1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3:50.632"/>
    </inkml:context>
    <inkml:brush xml:id="br0">
      <inkml:brushProperty name="width" value="0.035" units="cm"/>
      <inkml:brushProperty name="height" value="0.035" units="cm"/>
      <inkml:brushProperty name="color" value="#E71224"/>
    </inkml:brush>
  </inkml:definitions>
  <inkml:trace contextRef="#ctx0" brushRef="#br0">0 1 24575,'0'5'0,"0"8"0,0 6 0,0 6 0,0 4 0,0 2 0,0 2 0,0 0 0,0 0 0,0 0 0,0 0 0,0-1 0,0 0 0,0 0 0,0 0 0,0 0 0,0-1 0,0-4-8191</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1:55.544"/>
    </inkml:context>
    <inkml:brush xml:id="br0">
      <inkml:brushProperty name="width" value="0.035" units="cm"/>
      <inkml:brushProperty name="height" value="0.035" units="cm"/>
      <inkml:brushProperty name="color" value="#E71224"/>
    </inkml:brush>
  </inkml:definitions>
  <inkml:trace contextRef="#ctx0" brushRef="#br0">1 0 24575,'2'1'0,"0"0"0,0 0 0,0 0 0,0 0 0,-1 0 0,1 1 0,0-1 0,0 1 0,-1-1 0,1 1 0,-1-1 0,0 1 0,1 0 0,-1 0 0,0 0 0,0 0 0,1 2 0,17 37 0,-14-22 0,-1 0 0,-1 0 0,-1 0 0,0 0 0,-3 37 0,0-34 0,1 0 0,1-1 0,1 1 0,6 28 0,2 2 0,-3 0 0,-2 1 0,-2 0 0,-7 87 0,1-19 0,3 156-1365,0-296-5461</inkml:trace>
</inkml:ink>
</file>

<file path=ppt/ink/ink1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3:50.977"/>
    </inkml:context>
    <inkml:brush xml:id="br0">
      <inkml:brushProperty name="width" value="0.035" units="cm"/>
      <inkml:brushProperty name="height" value="0.035" units="cm"/>
      <inkml:brushProperty name="color" value="#E71224"/>
    </inkml:brush>
  </inkml:definitions>
  <inkml:trace contextRef="#ctx0" brushRef="#br0">52 1 24575,'-1'5'0,"1"7"0,0 8 0,0 5 0,0 3 0,0 4 0,0 0 0,-5-4 0,-2-2 0,0 0 0,-4-4 0,0-1 0,1-4-8191</inkml:trace>
</inkml:ink>
</file>

<file path=ppt/ink/ink1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3:51.309"/>
    </inkml:context>
    <inkml:brush xml:id="br0">
      <inkml:brushProperty name="width" value="0.035" units="cm"/>
      <inkml:brushProperty name="height" value="0.035" units="cm"/>
      <inkml:brushProperty name="color" value="#E71224"/>
    </inkml:brush>
  </inkml:definitions>
  <inkml:trace contextRef="#ctx0" brushRef="#br0">1 0 24575,'0'5'0,"5"2"0,2 6 0,6-1 0,-1 4 0,4 0 0,5-4 0,-2 2 0,2-2 0,-4 3 0,2-1 0,-3-4-8191</inkml:trace>
</inkml:ink>
</file>

<file path=ppt/ink/ink1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3:51.941"/>
    </inkml:context>
    <inkml:brush xml:id="br0">
      <inkml:brushProperty name="width" value="0.035" units="cm"/>
      <inkml:brushProperty name="height" value="0.035" units="cm"/>
      <inkml:brushProperty name="color" value="#E71224"/>
    </inkml:brush>
  </inkml:definitions>
  <inkml:trace contextRef="#ctx0" brushRef="#br0">28 0 24575,'2'123'0,"-5"137"0,-10-191 0,9-58 0,1 0 0,1 0 0,0 0 0,1 0 0,0 0 0,0 0 0,1 1 0,2 13 0,-2-24 0,0 0 0,0 0 0,1 0 0,-1 0 0,0 0 0,0 0 0,1-1 0,-1 1 0,0 0 0,1 0 0,-1 0 0,1-1 0,-1 1 0,1 0 0,-1 0 0,1-1 0,-1 1 0,1-1 0,0 1 0,-1 0 0,1-1 0,0 1 0,0-1 0,0 0 0,-1 1 0,1-1 0,0 1 0,0-1 0,0 0 0,0 0 0,-1 0 0,1 1 0,0-1 0,0 0 0,0 0 0,0 0 0,0 0 0,0-1 0,0 1 0,0 0 0,-1 0 0,1 0 0,0-1 0,0 1 0,0 0 0,0-1 0,-1 1 0,1-1 0,0 1 0,0-1 0,-1 1 0,1-1 0,0 0 0,-1 1 0,1-1 0,0-1 0,4-2 0,-1 0 0,1 0 0,-1-1 0,0 0 0,0 1 0,-1-1 0,4-7 0,-6 10-30,0 0 0,1 0-1,-1-1 1,-1 1 0,1-1-1,0 1 1,-1 0 0,1-1-1,-1 1 1,0-1 0,1 1-1,-1-1 1,0 1 0,-1-1-1,1 0 1,0 1-1,-1 0 1,0-1 0,1 1-1,-1-1 1,0 1 0,0 0-1,0-1 1,-1 1 0,1 0-1,0 0 1,-1 0 0,1 0-1,-1 0 1,0 0 0,0 1-1,0-1 1,0 0 0,0 1-1,0 0 1,0-1 0,0 1-1,0 0 1,-1 0 0,1 0-1,-1 0 1,1 1 0,0-1-1,-5 0 1,-17-3-6796</inkml:trace>
</inkml:ink>
</file>

<file path=ppt/ink/ink1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3:52.428"/>
    </inkml:context>
    <inkml:brush xml:id="br0">
      <inkml:brushProperty name="width" value="0.035" units="cm"/>
      <inkml:brushProperty name="height" value="0.035" units="cm"/>
      <inkml:brushProperty name="color" value="#E71224"/>
    </inkml:brush>
  </inkml:definitions>
  <inkml:trace contextRef="#ctx0" brushRef="#br0">0 56 24575,'6'0'0,"6"0"0,8 0 0,-1-5 0,3-2 0,-3-5 0,1-1 0,3 2 0,-4 3-8191</inkml:trace>
</inkml:ink>
</file>

<file path=ppt/ink/ink1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3:52.763"/>
    </inkml:context>
    <inkml:brush xml:id="br0">
      <inkml:brushProperty name="width" value="0.035" units="cm"/>
      <inkml:brushProperty name="height" value="0.035" units="cm"/>
      <inkml:brushProperty name="color" value="#E71224"/>
    </inkml:brush>
  </inkml:definitions>
  <inkml:trace contextRef="#ctx0" brushRef="#br0">0 39 24575,'6'0'0,"6"0"0,8 0 0,0-6 0,1-1 0,-2-6 0,-4 1-8191</inkml:trace>
</inkml:ink>
</file>

<file path=ppt/ink/ink1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3:53.108"/>
    </inkml:context>
    <inkml:brush xml:id="br0">
      <inkml:brushProperty name="width" value="0.035" units="cm"/>
      <inkml:brushProperty name="height" value="0.035" units="cm"/>
      <inkml:brushProperty name="color" value="#E71224"/>
    </inkml:brush>
  </inkml:definitions>
  <inkml:trace contextRef="#ctx0" brushRef="#br0">1 0 24575,'0'6'0,"0"7"0,0 6 0,0 6 0,0 4 0,0 2 0,0-3-8191</inkml:trace>
</inkml:ink>
</file>

<file path=ppt/ink/ink1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3:53.515"/>
    </inkml:context>
    <inkml:brush xml:id="br0">
      <inkml:brushProperty name="width" value="0.035" units="cm"/>
      <inkml:brushProperty name="height" value="0.035" units="cm"/>
      <inkml:brushProperty name="color" value="#E71224"/>
    </inkml:brush>
  </inkml:definitions>
  <inkml:trace contextRef="#ctx0" brushRef="#br0">1 49 24575,'0'-3'0,"0"1"0,1 0 0,-1 0 0,1 0 0,0 0 0,-1 0 0,1 0 0,0 0 0,0 0 0,0 0 0,1 0 0,-1 0 0,0 0 0,1 1 0,-1-1 0,1 1 0,0-1 0,-1 1 0,1-1 0,0 1 0,0 0 0,0 0 0,0 0 0,0 0 0,2-1 0,-2 2 0,-1-1 0,1 1 0,-1-1 0,1 1 0,-1-1 0,1 1 0,0 0 0,-1 0 0,1 0 0,-1 0 0,1 0 0,0 0 0,-1 0 0,1 1 0,-1-1 0,1 0 0,-1 1 0,1-1 0,-1 1 0,1 0 0,-1 0 0,1-1 0,-1 1 0,0 0 0,1 0 0,-1 0 0,0 0 0,0 0 0,0 1 0,0-1 0,0 0 0,0 1 0,0-1 0,1 3 0,3 14 0,-1 0 0,0 1 0,-2 0 0,0-1 0,-1 1 0,-1 0 0,0 0 0,-4 21 0,0 20 0,3 99-1365,1-132-5461</inkml:trace>
</inkml:ink>
</file>

<file path=ppt/ink/ink1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3:54.210"/>
    </inkml:context>
    <inkml:brush xml:id="br0">
      <inkml:brushProperty name="width" value="0.035" units="cm"/>
      <inkml:brushProperty name="height" value="0.035" units="cm"/>
      <inkml:brushProperty name="color" value="#E71224"/>
    </inkml:brush>
  </inkml:definitions>
  <inkml:trace contextRef="#ctx0" brushRef="#br0">3 0 24575,'-3'134'0,"7"147"0,-4-278 0,1 0 0,0 1 0,0-1 0,0 0 0,0 0 0,0 0 0,1 0 0,-1 0 0,1 0 0,0 0 0,0 0 0,0-1 0,0 1 0,1-1 0,-1 1 0,1-1 0,-1 0 0,1 0 0,0 0 0,0 0 0,0-1 0,0 1 0,0-1 0,0 0 0,0 0 0,0 0 0,6 1 0,-6-1 0,0-1 0,0 1 0,1-1 0,-1 0 0,0 0 0,0 0 0,0 0 0,0 0 0,0-1 0,1 0 0,-1 1 0,0-1 0,0 0 0,0-1 0,0 1 0,-1 0 0,1-1 0,0 1 0,-1-1 0,1 0 0,-1 0 0,1 0 0,-1 0 0,0-1 0,0 1 0,0-1 0,0 1 0,0-1 0,1-3 0,0 1 0,-2 0 0,1 0 0,-1-1 0,1 1 0,-1 0 0,-1-1 0,1 1 0,-1 0 0,0-1 0,0 1 0,-1-1 0,0-5 0,0 8 0,1 1 0,-1 0 0,1 0 0,-1 0 0,0 0 0,0 0 0,0 0 0,0 0 0,0 0 0,0 0 0,-1 1 0,1-1 0,-1 0 0,1 1 0,-1-1 0,1 1 0,-1-1 0,0 1 0,0 0 0,0 0 0,0 0 0,0 0 0,0 0 0,0 0 0,0 0 0,0 1 0,0-1 0,0 1 0,0-1 0,-1 1 0,-2 0 0,-7 3-1365,5 2-5461</inkml:trace>
</inkml:ink>
</file>

<file path=ppt/ink/ink1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53:55.031"/>
    </inkml:context>
    <inkml:brush xml:id="br0">
      <inkml:brushProperty name="width" value="0.035" units="cm"/>
      <inkml:brushProperty name="height" value="0.035" units="cm"/>
      <inkml:brushProperty name="color" value="#E71224"/>
    </inkml:brush>
  </inkml:definitions>
  <inkml:trace contextRef="#ctx0" brushRef="#br0">165 46 24575,'0'-2'0,"-1"0"0,0 1 0,0-1 0,0 1 0,0-1 0,0 1 0,0 0 0,0-1 0,0 1 0,0 0 0,-1 0 0,1 0 0,0 0 0,-1 0 0,1 0 0,-1 0 0,1 0 0,-1 1 0,1-1 0,-1 1 0,0-1 0,1 1 0,-1-1 0,0 1 0,0 0 0,1 0 0,-3 0 0,-48-4 0,49 4 0,0 0 0,0 0 0,0 1 0,0-1 0,0 1 0,1-1 0,-1 1 0,0 0 0,0 0 0,0 1 0,1-1 0,-1 0 0,1 1 0,-1 0 0,1-1 0,0 1 0,-1 0 0,1 0 0,0 1 0,-2 1 0,2 0 0,0 0 0,0 0 0,0 0 0,0 1 0,1-1 0,-1 0 0,1 1 0,0-1 0,1 1 0,-1-1 0,1 1 0,0 4 0,0 1 0,1-1 0,0 0 0,0 1 0,1-1 0,1 0 0,-1 0 0,1 0 0,1 0 0,0-1 0,0 1 0,1-1 0,6 10 0,-5-12 0,0 1 0,0 0 0,-1 0 0,0 0 0,0 0 0,-1 1 0,1 0 0,-2 0 0,1 0 0,-1 0 0,-1 1 0,0-1 0,0 1 0,0-1 0,0 11 0,-2-12 0,2 12 0,-2 1 0,-2 31 0,1-47 0,1 1 0,-1-1 0,0 0 0,0 1 0,0-1 0,-1 0 0,0 0 0,1 0 0,-1 0 0,-1 0 0,1-1 0,0 1 0,-1 0 0,0-1 0,0 0 0,0 0 0,-5 5 0,7-8 0,0 1 0,0 0 0,0 0 0,-1-1 0,1 1 0,0 0 0,0-1 0,0 1 0,-1-1 0,1 1 0,0-1 0,0 0 0,-1 0 0,1 0 0,0 1 0,-1-1 0,1 0 0,0-1 0,-1 1 0,1 0 0,0 0 0,0 0 0,-1-1 0,1 1 0,-2-1 0,1-1 0,1 1 0,-1-1 0,1 1 0,-1-1 0,1 0 0,0 1 0,0-1 0,-1 0 0,1 0 0,0 0 0,1 0 0,-1 0 0,0 0 0,0-2 0,-1-5 0,0 0 0,1 1 0,0-1 0,1 0 0,0 0 0,1-14 0,3 0 0,1-1 0,2 1 0,11-28 0,-15 42 0,1 0 0,0 0 0,1 0 0,0 1 0,1 0 0,-1 0 0,1 1 0,1-1 0,0 1 0,14-11 0,-3 3 0,1-1 0,-2-1 0,0-1 0,-1 0 0,18-28 0,-4-19-1365,-21 47-5461</inkml:trace>
</inkml:ink>
</file>

<file path=ppt/ink/ink1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3:52:34.400"/>
    </inkml:context>
    <inkml:brush xml:id="br0">
      <inkml:brushProperty name="width" value="0.035" units="cm"/>
      <inkml:brushProperty name="height" value="0.035" units="cm"/>
      <inkml:brushProperty name="color" value="#E71224"/>
    </inkml:brush>
  </inkml:definitions>
  <inkml:trace contextRef="#ctx0" brushRef="#br0">455 84 24575,'-1'-1'0,"1"0"0,0 1 0,-1-1 0,1 0 0,0 0 0,-1 0 0,1 1 0,-1-1 0,0 0 0,1 1 0,-1-1 0,1 0 0,-1 1 0,0-1 0,0 1 0,1-1 0,-1 1 0,0-1 0,0 1 0,1 0 0,-1-1 0,0 1 0,0 0 0,0 0 0,-1-1 0,-29-6 0,19 5 0,-56-23 0,53 19 0,0 0 0,0 1 0,0 0 0,0 1 0,-1 1 0,-21-2 0,32 5 0,-1 1 0,1 0 0,0 0 0,0 1 0,0-1 0,0 1 0,0 0 0,0 1 0,1-1 0,-1 1 0,1 0 0,-1 0 0,1 0 0,0 1 0,0 0 0,1-1 0,-6 8 0,-7 10 0,1 0 0,-17 31 0,16-26 0,-8 34-1365,18-48-5461</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1:55.922"/>
    </inkml:context>
    <inkml:brush xml:id="br0">
      <inkml:brushProperty name="width" value="0.035" units="cm"/>
      <inkml:brushProperty name="height" value="0.035" units="cm"/>
      <inkml:brushProperty name="color" value="#E71224"/>
    </inkml:brush>
  </inkml:definitions>
  <inkml:trace contextRef="#ctx0" brushRef="#br0">1 31 24575,'5'0'0,"7"0"0,7 0 0,5 0 0,4 0 0,2 0 0,-4-5 0,-1-2 0,0 1 0,2 1 0,0 1 0,2 2 0,-5 0-8191</inkml:trace>
</inkml:ink>
</file>

<file path=ppt/ink/ink1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3:52:35.307"/>
    </inkml:context>
    <inkml:brush xml:id="br0">
      <inkml:brushProperty name="width" value="0.035" units="cm"/>
      <inkml:brushProperty name="height" value="0.035" units="cm"/>
      <inkml:brushProperty name="color" value="#E71224"/>
    </inkml:brush>
  </inkml:definitions>
  <inkml:trace contextRef="#ctx0" brushRef="#br0">1 0 24575,'1'6'0,"1"-1"0,-1 0 0,1 0 0,1 0 0,-1 0 0,1 0 0,6 9 0,2 5 0,43 79 0,-53-94 0,1 0 0,0 0 0,0-1 0,0 1 0,0-1 0,1 0 0,-1 0 0,1 0 0,0 0 0,0 0 0,5 3 0,-7-5 0,0-1 0,0 1 0,-1-1 0,1 0 0,0 1 0,0-1 0,0 0 0,0 0 0,0 0 0,-1 0 0,1 0 0,0 0 0,0 0 0,0 0 0,0 0 0,0 0 0,-1 0 0,1 0 0,0-1 0,0 1 0,0 0 0,0-1 0,1 0 0,0-1 0,-1 1 0,1-1 0,-1 1 0,1-1 0,-1 0 0,0 1 0,1-1 0,-1 0 0,0 0 0,0 0 0,-1 0 0,2-2 0,8-23 0,-4 12 0,0 0 0,0 0 0,1 1 0,1 0 0,1 0 0,12-16 0,-12 18-1365,-3 1-5461</inkml:trace>
</inkml:ink>
</file>

<file path=ppt/ink/ink1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3:52:36.374"/>
    </inkml:context>
    <inkml:brush xml:id="br0">
      <inkml:brushProperty name="width" value="0.035" units="cm"/>
      <inkml:brushProperty name="height" value="0.035" units="cm"/>
      <inkml:brushProperty name="color" value="#E71224"/>
    </inkml:brush>
  </inkml:definitions>
  <inkml:trace contextRef="#ctx0" brushRef="#br0">1 1 24575,'-1'68'0,"3"76"0,-2-144 0,0 1 0,0 0 0,0-1 0,0 1 0,0-1 0,0 1 0,0 0 0,0-1 0,0 1 0,1-1 0,-1 1 0,0-1 0,0 1 0,1-1 0,-1 1 0,0-1 0,1 1 0,-1-1 0,0 1 0,1-1 0,-1 1 0,1-1 0,-1 0 0,0 1 0,1-1 0,-1 0 0,1 1 0,0-1 0,-1 0 0,1 0 0,-1 0 0,1 1 0,-1-1 0,1 0 0,-1 0 0,1 0 0,0 0 0,0 0 0,28-13 0,26-33 0,-54 44 0,2-1 0,4-4 0,1 0 0,-1 1 0,1 0 0,12-8 0,-19 14 0,0-1 0,0 1 0,0-1 0,0 1 0,0-1 0,0 1 0,0 0 0,0-1 0,0 1 0,0 0 0,0 0 0,0 0 0,0 0 0,0 0 0,0 0 0,0 0 0,0 0 0,0 0 0,0 0 0,0 0 0,0 1 0,0-1 0,0 0 0,0 1 0,0-1 0,0 1 0,0-1 0,-1 1 0,1 0 0,0-1 0,0 1 0,0 0 0,-1-1 0,1 1 0,0 0 0,-1 0 0,1 0 0,-1 0 0,1-1 0,-1 1 0,1 0 0,-1 0 0,0 0 0,1 0 0,-1 0 0,0 0 0,0 0 0,0 0 0,0 0 0,1 0 0,-2 1 0,1-1 0,0 1 0,5 100-1365,-1-88-5461</inkml:trace>
</inkml:ink>
</file>

<file path=ppt/ink/ink1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3:52:36.765"/>
    </inkml:context>
    <inkml:brush xml:id="br0">
      <inkml:brushProperty name="width" value="0.035" units="cm"/>
      <inkml:brushProperty name="height" value="0.035" units="cm"/>
      <inkml:brushProperty name="color" value="#E71224"/>
    </inkml:brush>
  </inkml:definitions>
  <inkml:trace contextRef="#ctx0" brushRef="#br0">1 0 24575,'0'4'0</inkml:trace>
</inkml:ink>
</file>

<file path=ppt/ink/ink1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3:52:37.099"/>
    </inkml:context>
    <inkml:brush xml:id="br0">
      <inkml:brushProperty name="width" value="0.035" units="cm"/>
      <inkml:brushProperty name="height" value="0.035" units="cm"/>
      <inkml:brushProperty name="color" value="#E71224"/>
    </inkml:brush>
  </inkml:definitions>
  <inkml:trace contextRef="#ctx0" brushRef="#br0">1 1 24575,'0'0'-8191</inkml:trace>
</inkml:ink>
</file>

<file path=ppt/ink/ink1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3:52:38.397"/>
    </inkml:context>
    <inkml:brush xml:id="br0">
      <inkml:brushProperty name="width" value="0.035" units="cm"/>
      <inkml:brushProperty name="height" value="0.035" units="cm"/>
      <inkml:brushProperty name="color" value="#E71224"/>
    </inkml:brush>
  </inkml:definitions>
  <inkml:trace contextRef="#ctx0" brushRef="#br0">121 0 24575,'-11'1'0,"0"0"0,1 1 0,-1 0 0,1 0 0,-11 4 0,19-5 0,-1-1 0,1 1 0,0-1 0,0 1 0,-1 0 0,1 0 0,0 0 0,0 0 0,0 0 0,0 1 0,0-1 0,1 1 0,-1-1 0,0 1 0,1 0 0,-1-1 0,1 1 0,-1 0 0,1 0 0,0 0 0,0 0 0,0 0 0,0 0 0,0 1 0,0-1 0,0 0 0,1 0 0,-1 5 0,1-7 0,0 1 0,0 0 0,0 0 0,0 0 0,0 0 0,1 0 0,-1 0 0,0 0 0,1 0 0,-1-1 0,0 1 0,1 0 0,-1 0 0,1 0 0,-1-1 0,1 1 0,0 0 0,-1 0 0,1-1 0,0 1 0,-1-1 0,1 1 0,0-1 0,0 1 0,0-1 0,-1 1 0,1-1 0,0 0 0,0 1 0,0-1 0,0 0 0,0 0 0,0 0 0,0 1 0,-1-1 0,1 0 0,0 0 0,0 0 0,2-1 0,38-14 0,-24 8 0,-16 7 0,-1 0 0,1 0 0,0 1 0,0-1 0,-1 0 0,1 0 0,0 1 0,-1-1 0,1 0 0,0 1 0,-1-1 0,1 1 0,0-1 0,-1 1 0,1-1 0,-1 1 0,1-1 0,-1 1 0,1-1 0,-1 1 0,1 0 0,-1-1 0,0 1 0,1 0 0,-1-1 0,0 1 0,1 0 0,-1 0 0,0-1 0,0 1 0,0 0 0,0 0 0,0-1 0,0 1 0,0 1 0,1 34 0,-1-32 0,1 40 0,1-1 0,9 51 0,-9-50 0,-8-24 0,6-20 0,-1 0 0,1 1 0,0-1 0,-1 0 0,1 0 0,0 0 0,-1 1 0,1-1 0,-1 0 0,1 0 0,0 0 0,-1 0 0,1 0 0,-1 0 0,1 1 0,-1-1 0,1 0 0,0 0 0,-1 0 0,1-1 0,-1 1 0,1 0 0,-1 0 0,1 0 0,0 0 0,-1 0 0,1 0 0,-1-1 0,1 1 0,0 0 0,-1 0 0,1 0 0,0-1 0,-1 1 0,1 0 0,0-1 0,0 1 0,-1 0 0,1-1 0,-3-2 0,1-1 0,-1 1 0,1-1 0,0 1 0,0-1 0,1 0 0,-1 0 0,1 0 0,0 0 0,0 0 0,0 0 0,0 0 0,1 0 0,0 0 0,0 0 0,0-1 0,1-4 0,-1 5 0,0 0 0,0 0 0,0 0 0,1 1 0,0-1 0,0 0 0,0 0 0,0 1 0,1-1 0,-1 1 0,1-1 0,0 1 0,0 0 0,0-1 0,0 1 0,1 0 0,-1 0 0,6-4 0,-1 4 11,0 1 0,1 0 0,-1 0 0,1 0 0,-1 1 0,1 0 0,0 0 0,-1 1 0,1 0 0,0 1 0,13 1 0,-11 0-260,0-1-1,1-1 1,-1 0-1,1-1 1,13-2-1,-10-1-6576</inkml:trace>
</inkml:ink>
</file>

<file path=ppt/ink/ink1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3:52:39.211"/>
    </inkml:context>
    <inkml:brush xml:id="br0">
      <inkml:brushProperty name="width" value="0.035" units="cm"/>
      <inkml:brushProperty name="height" value="0.035" units="cm"/>
      <inkml:brushProperty name="color" value="#E71224"/>
    </inkml:brush>
  </inkml:definitions>
  <inkml:trace contextRef="#ctx0" brushRef="#br0">21 1 24575,'-1'0'0,"0"1"0,0-1 0,0 1 0,0 0 0,0-1 0,0 1 0,0 0 0,0 0 0,0 0 0,0 0 0,0 0 0,0 0 0,1 0 0,-1 0 0,0 0 0,1 0 0,-1 1 0,1-1 0,-1 0 0,1 0 0,0 0 0,-1 1 0,1-1 0,0 0 0,0 1 0,0-1 0,0 2 0,-3 43 0,3-41 0,0 249 0,1-258 0,0 0 0,0 0 0,1 1 0,-1-1 0,1 0 0,-1 1 0,1-1 0,0 1 0,0 0 0,1 0 0,-1 0 0,1 0 0,-1 0 0,1 0 0,0 0 0,0 1 0,0 0 0,7-4 0,-9 5 0,0 0 0,1 0 0,-1 0 0,0 0 0,0 0 0,1 0 0,-1 1 0,0-1 0,1 1 0,-1-1 0,0 1 0,1-1 0,-1 1 0,1 0 0,-1-1 0,1 1 0,-1 0 0,1 0 0,-1 0 0,1 1 0,-1-1 0,1 0 0,-1 0 0,1 1 0,-1-1 0,0 1 0,1-1 0,-1 1 0,0 0 0,1 0 0,-1-1 0,0 1 0,0 0 0,0 0 0,1 0 0,-1 0 0,0 0 0,0 0 0,-1 1 0,1-1 0,0 0 0,0 0 0,0 1 0,-1-1 0,1 1 0,-1-1 0,1 0 0,-1 1 0,0-1 0,1 1 0,-1 1 0,11 51-1365,-7-40-5461</inkml:trace>
</inkml:ink>
</file>

<file path=ppt/ink/ink1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21.767"/>
    </inkml:context>
    <inkml:brush xml:id="br0">
      <inkml:brushProperty name="width" value="0.035" units="cm"/>
      <inkml:brushProperty name="height" value="0.035" units="cm"/>
      <inkml:brushProperty name="color" value="#E71224"/>
    </inkml:brush>
  </inkml:definitions>
  <inkml:trace contextRef="#ctx0" brushRef="#br0">336 0 24575,'1'11'0,"0"0"0,1 0 0,0 0 0,1 0 0,0-1 0,1 1 0,0-1 0,0 0 0,7 10 0,9 23 0,8 45 0,-22-66 0,0 0 0,2-1 0,0 0 0,14 23 0,-7-14 0,-1-1 0,13 43 0,4 7 0,-1 0 0,-19-47 0,30 58 0,76 138 0,-83-162 0,13 21 0,-5 2 0,45 135 0,-70-157 0,-4 0 0,7 96 0,-10-107 0,1 15 0,1 46 0,-3-49 0,-3-33 0,19 67 0,-15-64 0,8 47 0,21 121 0,-35-193 0,2 10 0,0 0 0,-1 1 0,-1 0 0,1 43 0,-4-38 0,8 49 0,-5-48 0,2 45 0,-7 941 0,0-1000 0,0 1 0,-7 26 0,-3 29 0,0 27 0,6-67 0,-1 49 0,5-21 0,-13 92 0,7-82 0,7 142 0,2-92 0,-4-67 0,-13 85 0,9-41 0,6-72 0,-1 0 0,-9 47 0,0-25 0,2 0 0,2 1 0,0 77 0,5-101 0,-2 1 0,-4 23 0,-4 46 0,12-43 0,0-22 0,-2 1 0,0-1 0,-10 52 0,2-11 0,9-60 0,0 0 0,-1 0 0,-1 1 0,0-1 0,0 0 0,-1 0 0,0 0 0,-9 17 0,3-8 0,1 1 0,1-1 0,-8 32 0,-13 36 0,-8-4 0,-75 154 0,-36 46 0,128-242 0,-15 55 0,0 0 0,22-63 0,2 1 0,-7 40 0,11-42 0,-1-1 0,-2 0 0,-14 32 0,12-34 0,1-1 0,2 1 0,-5 33 0,7-32 0,-1-1 0,-1 1 0,-14 30 0,13-34 0,0 0 0,2 1 0,-7 53 0,4-21 0,-37 106 0,3-11 0,38-134 0,0 0 0,-11 22 0,-6 22 0,18-46 0,-2 8 0,0-1 0,-2 0 0,0-1 0,-2 0 0,-17 27 0,19-34 0,0 0 0,1 1 0,1 0 0,-8 31 0,9-28 0,-1 0 0,-1 0 0,-12 24 0,12-30-455,1 1 0,-9 27 0,12-29-6371</inkml:trace>
</inkml:ink>
</file>

<file path=ppt/ink/ink1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22.684"/>
    </inkml:context>
    <inkml:brush xml:id="br0">
      <inkml:brushProperty name="width" value="0.035" units="cm"/>
      <inkml:brushProperty name="height" value="0.035" units="cm"/>
      <inkml:brushProperty name="color" value="#E71224"/>
    </inkml:brush>
  </inkml:definitions>
  <inkml:trace contextRef="#ctx0" brushRef="#br0">0 1 24575,'4'1'0,"0"-1"0,0 1 0,0 0 0,-1 0 0,1 1 0,-1-1 0,1 1 0,-1 0 0,0 0 0,1 0 0,-1 0 0,5 5 0,31 35 0,-22-21 0,-2 2 0,-1 0 0,0 0 0,-2 1 0,10 28 0,0-6 0,-18-39 0,0 0 0,0 1 0,-1-1 0,0 1 0,0 0 0,-1 0 0,0 0 0,1 13 0,-2-4 0,-1-8 0,0 0 0,0 0 0,1 0 0,1 0 0,2 12 0,-3-20 0,-1 0 0,0 0 0,1-1 0,-1 1 0,0 0 0,1 0 0,-1 0 0,1-1 0,0 1 0,-1 0 0,1-1 0,0 1 0,-1 0 0,1-1 0,0 1 0,-1-1 0,1 1 0,0-1 0,0 1 0,0-1 0,0 0 0,0 1 0,1-1 0,-1 0 0,1 0 0,0 0 0,0-1 0,0 1 0,0-1 0,0 1 0,0-1 0,0 0 0,-1 0 0,1 0 0,0 0 0,-1 0 0,1 0 0,-1 0 0,4-3 0,-3 2-17,47-39-433,2 1 1,58-33 0,-97 66-6377</inkml:trace>
</inkml:ink>
</file>

<file path=ppt/ink/ink1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30.185"/>
    </inkml:context>
    <inkml:brush xml:id="br0">
      <inkml:brushProperty name="width" value="0.035" units="cm"/>
      <inkml:brushProperty name="height" value="0.035" units="cm"/>
      <inkml:brushProperty name="color" value="#E71224"/>
    </inkml:brush>
  </inkml:definitions>
  <inkml:trace contextRef="#ctx0" brushRef="#br0">0 1 24575,'4'0'0,"1"3"0,-1 6 0,0 4 0,-2 3 0,0 4 0,-1-3-8191</inkml:trace>
</inkml:ink>
</file>

<file path=ppt/ink/ink1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30.621"/>
    </inkml:context>
    <inkml:brush xml:id="br0">
      <inkml:brushProperty name="width" value="0.035" units="cm"/>
      <inkml:brushProperty name="height" value="0.035" units="cm"/>
      <inkml:brushProperty name="color" value="#E71224"/>
    </inkml:brush>
  </inkml:definitions>
  <inkml:trace contextRef="#ctx0" brushRef="#br0">1 1 24575,'0'3'0,"3"2"0,2 3 0,-1 5 0,0 2 0,-1 4 0,2-3 0,1 1 0,-1 0 0,2-3 0,0 1 0,-1 0 0,-2 2 0,3-2 0,-1 0 0,3-2 0,0-4-8191</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1:56.248"/>
    </inkml:context>
    <inkml:brush xml:id="br0">
      <inkml:brushProperty name="width" value="0.035" units="cm"/>
      <inkml:brushProperty name="height" value="0.035" units="cm"/>
      <inkml:brushProperty name="color" value="#E71224"/>
    </inkml:brush>
  </inkml:definitions>
  <inkml:trace contextRef="#ctx0" brushRef="#br0">1 0 24575,'0'6'0,"0"6"0,0 7 0,0 5 0,0 4 0,0 2 0,0 1 0,0 1 0,0 0 0,0 0 0,0-1 0,0 0 0,0 0 0,0 0 0,0 0 0,0-1 0,5-4 0,2-8-8191</inkml:trace>
</inkml:ink>
</file>

<file path=ppt/ink/ink1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31.033"/>
    </inkml:context>
    <inkml:brush xml:id="br0">
      <inkml:brushProperty name="width" value="0.035" units="cm"/>
      <inkml:brushProperty name="height" value="0.035" units="cm"/>
      <inkml:brushProperty name="color" value="#E71224"/>
    </inkml:brush>
  </inkml:definitions>
  <inkml:trace contextRef="#ctx0" brushRef="#br0">0 131 24575,'45'-1'0,"-1"-2"0,0-2 0,0-1 0,43-14 0,-33 9 0,-40 9 0,0 0 0,0-1 0,0-1 0,0-1 0,0 0 0,25-13 0,-38 17-52,0 0-1,1 1 1,-1-1-1,0 0 1,0 0-1,0 0 1,0 0-1,0-1 1,0 1-1,0 0 1,0 0-1,-1-1 1,1 1-1,0 0 1,-1-1-1,1 1 1,-1 0-1,1-1 1,-1 1-1,0-1 0,0 1 1,1-1-1,-1 1 1,0-1-1,-1-1 1,-1-8-6774</inkml:trace>
</inkml:ink>
</file>

<file path=ppt/ink/ink1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31.404"/>
    </inkml:context>
    <inkml:brush xml:id="br0">
      <inkml:brushProperty name="width" value="0.035" units="cm"/>
      <inkml:brushProperty name="height" value="0.035" units="cm"/>
      <inkml:brushProperty name="color" value="#E71224"/>
    </inkml:brush>
  </inkml:definitions>
  <inkml:trace contextRef="#ctx0" brushRef="#br0">46 1 24575,'0'4'0,"-1"1"0,-1-1 0,1 1 0,-1-1 0,1 1 0,-1-1 0,-1 0 0,-4 8 0,-12 28 0,16-12-8,0 0 0,2 0-1,2 42 1,1-14-1324,-2-38-5494</inkml:trace>
</inkml:ink>
</file>

<file path=ppt/ink/ink1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32.183"/>
    </inkml:context>
    <inkml:brush xml:id="br0">
      <inkml:brushProperty name="width" value="0.035" units="cm"/>
      <inkml:brushProperty name="height" value="0.035" units="cm"/>
      <inkml:brushProperty name="color" value="#E71224"/>
    </inkml:brush>
  </inkml:definitions>
  <inkml:trace contextRef="#ctx0" brushRef="#br0">0 56 24575,'17'0'0,"-1"0"0,0 0 0,0-2 0,1 0 0,-1 0 0,-1-2 0,1 0 0,0-1 0,-1 0 0,0-2 0,19-9 0,-11 7 0,-23 10 0,0-1 0,0 0 0,1 1 0,-1-1 0,0 0 0,0 1 0,0-1 0,1 1 0,-1-1 0,0 0 0,0 1 0,0-1 0,0 1 0,0-1 0,0 1 0,0-1 0,0 0 0,0 1 0,0-1 0,0 1 0,0-1 0,0 1 0,0-1 0,-1 0 0,1 1 0,0-1 0,0 0 0,0 1 0,-1-1 0,1 1 0,0-1 0,-30 49 0,21-37 0,0 3 0,3-7 0,1 1 0,0-1 0,0 1 0,1-1 0,1 1 0,-5 14 0,2-3 0,4-14 0,0 0 0,1 0 0,-1 0 0,1 0 0,1 1 0,-1 11 0,1-17 0,0 0 0,0 0 0,0-1 0,1 1 0,-1 0 0,0 0 0,1 0 0,-1 0 0,1 0 0,-1 0 0,1-1 0,-1 1 0,1 0 0,-1 0 0,1-1 0,0 1 0,-1-1 0,1 1 0,0 0 0,1 0 0,0 0 0,0-1 0,0 1 0,0-1 0,0 1 0,0-1 0,0 0 0,0 0 0,0 0 0,0 0 0,0 0 0,1 0 0,3-1 0,4-2 0,0 0 0,0-1 0,0 0 0,17-10 0,-20 9 0,0 1 0,0 1 0,0-1 0,1 1 0,-1 1 0,1-1 0,0 1 0,0 0 0,10 0 0,-17 2-35,0 1 0,0-1 0,-1 0-1,1 1 1,0-1 0,0 1 0,0 0-1,-1-1 1,1 1 0,0 0 0,-1-1-1,1 1 1,0 0 0,-1 0 0,1-1-1,-1 1 1,0 0 0,1 0 0,-1 0-1,1 0 1,-1 0 0,0 0 0,0 0-1,0-1 1,1 1 0,-1 0 0,0 0-1,0 0 1,0 0 0,-1 2 0,1-2-238,1 13-6553</inkml:trace>
</inkml:ink>
</file>

<file path=ppt/ink/ink1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32.544"/>
    </inkml:context>
    <inkml:brush xml:id="br0">
      <inkml:brushProperty name="width" value="0.035" units="cm"/>
      <inkml:brushProperty name="height" value="0.035" units="cm"/>
      <inkml:brushProperty name="color" value="#E71224"/>
    </inkml:brush>
  </inkml:definitions>
  <inkml:trace contextRef="#ctx0" brushRef="#br0">0 112 24575,'58'2'0,"63"-3"0,-110 0 0,1 0 0,0-1 0,-1-1 0,0 0 0,0 0 0,0-1 0,20-10 0,-30 13 5,1 1 0,-1-1 0,1 0-1,-1 0 1,0 0 0,0 0 0,0 0 0,1 0-1,-1 0 1,0 0 0,0-1 0,-1 1 0,1 0-1,0-1 1,0 1 0,-1 0 0,1-1-1,0 1 1,-1-1 0,0 1 0,1-1 0,-1 1-1,0-1 1,0-2 0,0 1-140,0 0 0,-1 0 0,0 0 0,0 0 0,0 0 0,0 0 0,0 0 0,-1 0 0,0 0 0,-2-4 0,-4-4-6691</inkml:trace>
</inkml:ink>
</file>

<file path=ppt/ink/ink1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32.924"/>
    </inkml:context>
    <inkml:brush xml:id="br0">
      <inkml:brushProperty name="width" value="0.035" units="cm"/>
      <inkml:brushProperty name="height" value="0.035" units="cm"/>
      <inkml:brushProperty name="color" value="#E71224"/>
    </inkml:brush>
  </inkml:definitions>
  <inkml:trace contextRef="#ctx0" brushRef="#br0">0 0 24575,'2'23'0,"0"1"0,2-1 0,10 36 0,-8-35 0,0 0 0,-2 1 0,2 28 0,4 47 0,-5-67 0,1 45 0,-5-44 0,3 0 0,12 56 0,-9-57 0,-1 0 0,2 61 0,-7-79 0,0 1 0,1-1 0,0 1 0,2-1 0,0 0 0,6 16 0,-4-23 0,-6-19 0,-8-20 0,-61-98-1365,63 117-5461</inkml:trace>
</inkml:ink>
</file>

<file path=ppt/ink/ink1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33.271"/>
    </inkml:context>
    <inkml:brush xml:id="br0">
      <inkml:brushProperty name="width" value="0.035" units="cm"/>
      <inkml:brushProperty name="height" value="0.035" units="cm"/>
      <inkml:brushProperty name="color" value="#E71224"/>
    </inkml:brush>
  </inkml:definitions>
  <inkml:trace contextRef="#ctx0" brushRef="#br0">0 349 24575,'15'-1'0,"0"-2"0,0 0 0,-1-1 0,18-6 0,-22 6 0,-1 2 0,0-1 0,-1 0 0,1-1 0,-1 0 0,0 0 0,0-1 0,-1 0 0,1 0 0,-1-1 0,0 0 0,-1 0 0,1 0 0,-1-1 0,-1 0 0,1 0 0,-1-1 0,0 0 0,-1 0 0,0 0 0,0 0 0,-1-1 0,0 1 0,0-1 0,2-12 0,-2-12-455,2 1 0,12-46 0,-12 65-6371</inkml:trace>
</inkml:ink>
</file>

<file path=ppt/ink/ink1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33.670"/>
    </inkml:context>
    <inkml:brush xml:id="br0">
      <inkml:brushProperty name="width" value="0.035" units="cm"/>
      <inkml:brushProperty name="height" value="0.035" units="cm"/>
      <inkml:brushProperty name="color" value="#E71224"/>
    </inkml:brush>
  </inkml:definitions>
  <inkml:trace contextRef="#ctx0" brushRef="#br0">0 1 24575,'1'0'0,"0"1"0,1 0 0,-1-1 0,0 1 0,0 0 0,0-1 0,0 1 0,0 0 0,0 0 0,0 0 0,-1 0 0,1 0 0,0 0 0,0 0 0,-1 0 0,1 1 0,-1-1 0,1 0 0,-1 0 0,1 0 0,-1 1 0,0-1 0,1 0 0,-1 0 0,0 1 0,0-1 0,0 2 0,3 44 0,-3-42 0,0 96 0,1-109 0,-1 0 0,1 1 0,1-1 0,0 0 0,0 1 0,0-1 0,1 1 0,0 0 0,1 0 0,-1 0 0,1 0 0,1 1 0,-1-1 0,1 1 0,7-7 0,5-8-26,-15 18-77,0-1 0,0 1 0,1 0 0,0 0 0,-1 0 0,1 0 0,0 1 0,0-1 0,1 1 0,-1 0 0,0 0 0,5-2 0,6-1-6723</inkml:trace>
</inkml:ink>
</file>

<file path=ppt/ink/ink1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34.434"/>
    </inkml:context>
    <inkml:brush xml:id="br0">
      <inkml:brushProperty name="width" value="0.035" units="cm"/>
      <inkml:brushProperty name="height" value="0.035" units="cm"/>
      <inkml:brushProperty name="color" value="#E71224"/>
    </inkml:brush>
  </inkml:definitions>
  <inkml:trace contextRef="#ctx0" brushRef="#br0">0 49 24575,'0'7'0,"0"0"0,0 0 0,1 0 0,0-1 0,0 1 0,1 0 0,-1 0 0,1-1 0,5 11 0,-5-15 0,-1 0 0,1 1 0,0-1 0,0 0 0,0 0 0,0 0 0,1 0 0,-1 0 0,0-1 0,1 1 0,0-1 0,-1 0 0,1 1 0,0-1 0,-1 0 0,1-1 0,0 1 0,0 0 0,0-1 0,0 1 0,0-1 0,-1 0 0,1 0 0,6-1 0,-7 1 0,0 0 0,1 0 0,-1 0 0,0-1 0,0 1 0,1 0 0,-1-1 0,0 0 0,0 0 0,1 1 0,-1-1 0,0-1 0,0 1 0,0 0 0,0 0 0,-1-1 0,1 1 0,0-1 0,0 0 0,-1 1 0,1-1 0,1-3 0,0-1 0,-1 1 0,0-1 0,0 0 0,-1 1 0,0-1 0,1-12 0,-2 14 0,1-1 0,-1 0 0,1 1 0,0-1 0,0 1 0,0-1 0,1 1 0,0 0 0,0-1 0,0 1 0,4-7 0,-4 9 0,1 0 0,-1 0 0,1 1 0,-1-1 0,1 1 0,0-1 0,-1 1 0,1 0 0,0 0 0,0 0 0,0 0 0,0 0 0,0 1 0,0-1 0,0 1 0,0 0 0,0 0 0,0 0 0,0 0 0,0 0 0,0 1 0,0 0 0,5 1 0,-6-1 0,1-1 0,-1 1 0,0 0 0,0 0 0,0 0 0,0 0 0,0 0 0,0 1 0,-1-1 0,1 1 0,0-1 0,-1 1 0,1 0 0,-1-1 0,1 1 0,-1 0 0,0 0 0,0 0 0,0 0 0,0 0 0,0 0 0,0 0 0,0 0 0,-1 1 0,1-1 0,-1 0 0,0 0 0,0 1 0,0-1 0,0 0 0,0 5 0,-1-3 0,0 1 0,0-1 0,0 1 0,-1-1 0,1 1 0,-1-1 0,0 0 0,0 0 0,-1 0 0,1 0 0,-1-1 0,0 1 0,0 0 0,0-1 0,0 0 0,-1 0 0,1 0 0,-1 0 0,0-1 0,0 1 0,0-1 0,0 0 0,0 0 0,0 0 0,-7 1 0,11-3 0,-1 0 0,1 0 0,-1 0 0,1 0 0,0 0 0,-1 0 0,1 0 0,0-1 0,-1 1 0,1 0 0,-1 0 0,1 0 0,0 0 0,-1-1 0,1 1 0,0 0 0,-1 0 0,1-1 0,0 1 0,0 0 0,-1-1 0,1 1 0,0 0 0,0-1 0,-1 1 0,1 0 0,0-1 0,0 1 0,0 0 0,0-1 0,0 1 0,0-1 0,0 1 0,-1 0 0,1-1 0,0 1 0,0-1 0,0 1 0,1 0 0,-1-1 0,0 1 0,0-1 0,0 1 0,0 0 0,0-1 0,0 1 0,0 0 0,1-1 0,-1 1 0,0 0 0,0-1 0,1 1 0,-1 0 0,0-1 0,0 1 0,1 0 0,0-1 0,13-22 0,-11 20-114,0 1 1,0 0-1,1 0 0,-1 0 0,1 0 1,0 1-1,0-1 0,-1 1 0,1 0 1,0 0-1,4 0 0,9-2-6712</inkml:trace>
</inkml:ink>
</file>

<file path=ppt/ink/ink1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34.778"/>
    </inkml:context>
    <inkml:brush xml:id="br0">
      <inkml:brushProperty name="width" value="0.035" units="cm"/>
      <inkml:brushProperty name="height" value="0.035" units="cm"/>
      <inkml:brushProperty name="color" value="#E71224"/>
    </inkml:brush>
  </inkml:definitions>
  <inkml:trace contextRef="#ctx0" brushRef="#br0">0 155 24575,'11'-1'0,"1"0"0,-1 0 0,0-1 0,0-1 0,-1 0 0,1 0 0,0-1 0,-1 0 0,14-8 0,8-8 0,44-33 0,-38 24 0,-26 20-1365,-3-1-5461</inkml:trace>
</inkml:ink>
</file>

<file path=ppt/ink/ink1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35.155"/>
    </inkml:context>
    <inkml:brush xml:id="br0">
      <inkml:brushProperty name="width" value="0.035" units="cm"/>
      <inkml:brushProperty name="height" value="0.035" units="cm"/>
      <inkml:brushProperty name="color" value="#E71224"/>
    </inkml:brush>
  </inkml:definitions>
  <inkml:trace contextRef="#ctx0" brushRef="#br0">2 1 24575,'-2'103'0,"4"113"0,2-189 0,2-1 0,0 0 0,13 35 0,9 32 0,-1 17-1365</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1:56.769"/>
    </inkml:context>
    <inkml:brush xml:id="br0">
      <inkml:brushProperty name="width" value="0.035" units="cm"/>
      <inkml:brushProperty name="height" value="0.035" units="cm"/>
      <inkml:brushProperty name="color" value="#E71224"/>
    </inkml:brush>
  </inkml:definitions>
  <inkml:trace contextRef="#ctx0" brushRef="#br0">30 231 24575,'1'-2'0,"0"0"0,0 1 0,1-1 0,-1 0 0,0 0 0,1 1 0,-1-1 0,1 1 0,-1-1 0,1 1 0,0 0 0,0-1 0,0 1 0,0 0 0,-1 0 0,1 0 0,0 1 0,1-1 0,-1 0 0,0 1 0,0-1 0,3 1 0,13-6 0,7-7 0,1-1 0,29-22 0,-49 31 0,0 1 0,-1-1 0,1 0 0,-1-1 0,0 1 0,0-1 0,0 0 0,-1-1 0,0 1 0,0-1 0,-1 1 0,1-1 0,-2 0 0,3-8 0,-4 14 0,-1 0 0,1 0 0,-1 0 0,0 0 0,1 0 0,-1 0 0,0 0 0,0 0 0,1 0 0,-1 0 0,0 0 0,0 0 0,0 0 0,-1 0 0,1 0 0,0 0 0,0 0 0,0 0 0,-1 0 0,1 0 0,-1 0 0,1 0 0,-1 0 0,1 0 0,-1 0 0,1 0 0,-1 0 0,0 1 0,1-1 0,-1 0 0,0 0 0,0 1 0,0-1 0,1 0 0,-1 1 0,0-1 0,0 1 0,0-1 0,0 1 0,0 0 0,0-1 0,0 1 0,0 0 0,0 0 0,0 0 0,-2-1 0,-1 2 0,0-1 0,0 1 0,0 0 0,1 0 0,-1 0 0,0 0 0,1 1 0,-1-1 0,1 1 0,0 0 0,-6 4 0,-40 29 0,31-23 0,0 1 0,0 1 0,2 0 0,-1 1 0,-21 27 0,36-40 0,0 1 0,0 0 0,0 1 0,0-1 0,0 0 0,0 0 0,1 1 0,0-1 0,0 1 0,0 0 0,0-1 0,0 1 0,1 0 0,-1-1 0,1 1 0,0 0 0,0-1 0,1 1 0,-1 0 0,1 0 0,-1-1 0,1 1 0,3 5 0,-2-6 0,0 1 0,1-1 0,-1 0 0,1 0 0,0-1 0,0 1 0,0 0 0,0-1 0,1 0 0,-1 0 0,0 0 0,1 0 0,0 0 0,-1-1 0,1 1 0,0-1 0,0 0 0,0 0 0,0-1 0,0 1 0,6-1 0,5 2-170,1-2-1,-1 0 0,1 0 1,-1-2-1,1 0 0,-1-1 1,22-6-1,-16 1-6655</inkml:trace>
</inkml:ink>
</file>

<file path=ppt/ink/ink1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36.173"/>
    </inkml:context>
    <inkml:brush xml:id="br0">
      <inkml:brushProperty name="width" value="0.035" units="cm"/>
      <inkml:brushProperty name="height" value="0.035" units="cm"/>
      <inkml:brushProperty name="color" value="#E71224"/>
    </inkml:brush>
  </inkml:definitions>
  <inkml:trace contextRef="#ctx0" brushRef="#br0">174 386 24575,'-11'-1'0,"0"1"0,0-1 0,0-1 0,0 0 0,0 0 0,1-1 0,-1-1 0,-11-4 0,18 6 0,0 0 0,0 0 0,0-1 0,1 1 0,-1-1 0,1 0 0,-1 0 0,1 0 0,0 0 0,0-1 0,0 1 0,0-1 0,1 1 0,0-1 0,-1 0 0,2 0 0,-1 0 0,0-1 0,1 1 0,-1 0 0,1-1 0,0-5 0,-1-1 0,2 0 0,-1-1 0,1 1 0,1-1 0,0 1 0,1 0 0,0-1 0,1 1 0,0 0 0,5-11 0,-4 15 0,0 0 0,0 0 0,0 0 0,1 0 0,1 1 0,-1 0 0,1 0 0,0 1 0,0-1 0,0 1 0,1 1 0,0-1 0,0 1 0,13-6 0,5-1 0,0 2 0,0 1 0,40-8 0,-50 13 0,0 1 0,0 0 0,0 1 0,0 1 0,0 1 0,0 0 0,26 5 0,-38-5 0,0 1 0,1-1 0,-1 0 0,0 1 0,-1 0 0,1 0 0,0 0 0,0 0 0,-1 0 0,0 1 0,1-1 0,-1 1 0,0 0 0,0-1 0,0 1 0,0 0 0,-1 0 0,1 0 0,-1 0 0,0 0 0,0 1 0,0-1 0,0 0 0,-1 1 0,1-1 0,-1 0 0,0 1 0,0-1 0,0 1 0,0-1 0,0 0 0,-2 5 0,1 1 0,0-1 0,-1 1 0,0-1 0,0 0 0,-1 0 0,0 0 0,-1 0 0,1-1 0,-2 1 0,1-1 0,-1 0 0,-6 8 0,-3-1-273,-1-1 0,0-1 0,0 0 0,-26 14 0,29-20-6553</inkml:trace>
</inkml:ink>
</file>

<file path=ppt/ink/ink1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36.541"/>
    </inkml:context>
    <inkml:brush xml:id="br0">
      <inkml:brushProperty name="width" value="0.035" units="cm"/>
      <inkml:brushProperty name="height" value="0.035" units="cm"/>
      <inkml:brushProperty name="color" value="#E71224"/>
    </inkml:brush>
  </inkml:definitions>
  <inkml:trace contextRef="#ctx0" brushRef="#br0">1 1 24575,'0'3'0,"0"6"0,0 4 0,3 0 0,2 1 0,0 3 0,-1 1 0,-2-2-8191</inkml:trace>
</inkml:ink>
</file>

<file path=ppt/ink/ink1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37.851"/>
    </inkml:context>
    <inkml:brush xml:id="br0">
      <inkml:brushProperty name="width" value="0.035" units="cm"/>
      <inkml:brushProperty name="height" value="0.035" units="cm"/>
      <inkml:brushProperty name="color" value="#E71224"/>
    </inkml:brush>
  </inkml:definitions>
  <inkml:trace contextRef="#ctx0" brushRef="#br0">1 1 24575,'62'19'0,"-57"-19"0,-1 1 0,0 0 0,0 1 0,0-1 0,0 1 0,0-1 0,0 1 0,0 0 0,-1 1 0,1-1 0,-1 1 0,0-1 0,7 7 0,-9-7 0,0-1 0,0 0 0,0 1 0,0-1 0,0 1 0,0-1 0,0 1 0,-1 0 0,1-1 0,0 1 0,-1 0 0,0-1 0,1 1 0,-1 0 0,0 0 0,0 0 0,0-1 0,0 1 0,0 0 0,0 0 0,0-1 0,-1 1 0,1 0 0,-1 0 0,1-1 0,-1 1 0,0 0 0,1-1 0,-1 1 0,0-1 0,0 1 0,0-1 0,0 1 0,-1-1 0,1 0 0,-2 3 0,-10 4 0,3-1 0,22-4 0,44-5-1365,-36 1-5461</inkml:trace>
</inkml:ink>
</file>

<file path=ppt/ink/ink1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38.632"/>
    </inkml:context>
    <inkml:brush xml:id="br0">
      <inkml:brushProperty name="width" value="0.035" units="cm"/>
      <inkml:brushProperty name="height" value="0.035" units="cm"/>
      <inkml:brushProperty name="color" value="#E71224"/>
    </inkml:brush>
  </inkml:definitions>
  <inkml:trace contextRef="#ctx0" brushRef="#br0">405 238 24575,'-124'11'0,"83"-6"0,-48 1 0,78-6 0,0 0 0,0-1 0,0 0 0,0 0 0,1-1 0,-1-1 0,-18-6 0,26 7 0,0 0 0,0 1 0,0-1 0,0-1 0,0 1 0,1 0 0,-1-1 0,1 0 0,-1 1 0,1-1 0,0 0 0,0 0 0,1 0 0,-1 0 0,0-1 0,1 1 0,0 0 0,0-1 0,0 1 0,0-1 0,1 1 0,-1-1 0,1 1 0,0-1 0,0 1 0,0-1 0,1-5 0,-1 4 0,1 0 0,0 0 0,0 0 0,0 0 0,1 1 0,-1-1 0,1 0 0,0 1 0,1-1 0,-1 1 0,1 0 0,0 0 0,0 0 0,6-6 0,-3 4 0,1 0 0,0 0 0,1 1 0,-1 0 0,1 1 0,0-1 0,14-4 0,-1 2 0,1 1 0,0 1 0,0 0 0,1 2 0,37-1 0,-17 2 0,-19 1 0,-1 0 0,1 1 0,0 2 0,25 4 0,-44-4 0,-1 0 0,0 0 0,-1 0 0,1 1 0,0 0 0,-1-1 0,0 1 0,1 0 0,-1 1 0,0-1 0,0 0 0,-1 1 0,1 0 0,-1 0 0,0-1 0,0 1 0,0 1 0,0-1 0,-1 0 0,0 0 0,0 1 0,0-1 0,1 6 0,0 3 0,0-1 0,-1 0 0,0 1 0,-1-1 0,-1 0 0,0 1 0,-3 17 0,2-23-105,0-1 0,-1 1 0,0-1 0,1 0 0,-2 0 0,1-1 0,-1 1 0,0-1 0,0 1 0,-1-1 0,1-1 0,-6 6 0,-2-4-6721</inkml:trace>
</inkml:ink>
</file>

<file path=ppt/ink/ink1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53.996"/>
    </inkml:context>
    <inkml:brush xml:id="br0">
      <inkml:brushProperty name="width" value="0.035" units="cm"/>
      <inkml:brushProperty name="height" value="0.035" units="cm"/>
      <inkml:brushProperty name="color" value="#E71224"/>
    </inkml:brush>
  </inkml:definitions>
  <inkml:trace contextRef="#ctx0" brushRef="#br0">1 1 24575,'0'3'0,"0"6"0,0 4 0,0 3 0,0 4 0,0 1 0,0 0 0,0 1 0,0 0 0,0 0 0,0 0 0,0-1 0,0 1 0,0-1 0,0 0 0,0-3-8191</inkml:trace>
</inkml:ink>
</file>

<file path=ppt/ink/ink1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54.357"/>
    </inkml:context>
    <inkml:brush xml:id="br0">
      <inkml:brushProperty name="width" value="0.035" units="cm"/>
      <inkml:brushProperty name="height" value="0.035" units="cm"/>
      <inkml:brushProperty name="color" value="#E71224"/>
    </inkml:brush>
  </inkml:definitions>
  <inkml:trace contextRef="#ctx0" brushRef="#br0">1 72 24575,'0'-1'0,"1"0"0,-1 0 0,1 0 0,0 0 0,-1 0 0,1 0 0,0 0 0,0 0 0,0 0 0,0 0 0,0 0 0,0 0 0,0 0 0,0 1 0,0-1 0,0 0 0,0 1 0,1-1 0,-1 1 0,0 0 0,0-1 0,1 1 0,-1 0 0,0 0 0,0 0 0,1-1 0,1 2 0,43-5 0,-40 4 0,76-10 0,8-1 0,-76 11-170,-1 0-1,0-1 0,0 0 1,0-1-1,0-1 0,0 0 1,21-9-1,-22 6-6655</inkml:trace>
</inkml:ink>
</file>

<file path=ppt/ink/ink1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54.737"/>
    </inkml:context>
    <inkml:brush xml:id="br0">
      <inkml:brushProperty name="width" value="0.035" units="cm"/>
      <inkml:brushProperty name="height" value="0.035" units="cm"/>
      <inkml:brushProperty name="color" value="#E71224"/>
    </inkml:brush>
  </inkml:definitions>
  <inkml:trace contextRef="#ctx0" brushRef="#br0">1 1 24575,'0'3'0,"0"6"0,0 4 0,0 3 0,0 3 0,0 2 0,0 1 0,0 0 0,0 0 0,0 0 0,0 0 0,0-1 0,0 1 0,0-8 0,0-10 0</inkml:trace>
</inkml:ink>
</file>

<file path=ppt/ink/ink1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55.236"/>
    </inkml:context>
    <inkml:brush xml:id="br0">
      <inkml:brushProperty name="width" value="0.035" units="cm"/>
      <inkml:brushProperty name="height" value="0.035" units="cm"/>
      <inkml:brushProperty name="color" value="#E71224"/>
    </inkml:brush>
  </inkml:definitions>
  <inkml:trace contextRef="#ctx0" brushRef="#br0">49 69 24575,'6'-1'0,"-1"-1"0,1 1 0,-1-2 0,0 1 0,0 0 0,0-1 0,8-6 0,6-2 0,-4 4 0,0 0 0,1 2 0,16-5 0,-26 8 0,0 1 0,0 0 0,-1 0 0,1 1 0,0 0 0,0 0 0,0 0 0,0 1 0,0 0 0,-1 0 0,1 0 0,6 2 0,-9-1 0,0 0 0,0 0 0,0 1 0,0-1 0,0 0 0,-1 1 0,1 0 0,-1-1 0,0 1 0,0 0 0,0 0 0,0 1 0,0-1 0,0 0 0,-1 1 0,0-1 0,0 0 0,0 1 0,0 0 0,1 6 0,0 9 0,0 0 0,-2 32 0,0-41 0,1 72 0,-4 69 0,-7-88 0,6-44 0,0 0 0,0 28 0,4-23 0,1-14 0,-1 1 0,0-1 0,-1 1 0,0-1 0,-1 1 0,-4 15 0,5-24 0,0 1 0,0-1 0,-1 0 0,1 1 0,-1-1 0,0 0 0,0 0 0,1 0 0,-1 0 0,0 0 0,-1 0 0,1-1 0,0 1 0,-1-1 0,1 1 0,0-1 0,-1 0 0,1 0 0,-1 0 0,0 0 0,1-1 0,-1 1 0,0-1 0,0 1 0,1-1 0,-1 0 0,0 0 0,0 0 0,1-1 0,-4 0 0,-3-1 0,1 0 0,-1-1 0,1 0 0,-1-1 0,1 0 0,0 0 0,1 0 0,-1-1 0,1-1 0,0 1 0,-13-14 0,-32-20 0,3 5-1365,38 26-5461</inkml:trace>
</inkml:ink>
</file>

<file path=ppt/ink/ink1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55.681"/>
    </inkml:context>
    <inkml:brush xml:id="br0">
      <inkml:brushProperty name="width" value="0.035" units="cm"/>
      <inkml:brushProperty name="height" value="0.035" units="cm"/>
      <inkml:brushProperty name="color" value="#E71224"/>
    </inkml:brush>
  </inkml:definitions>
  <inkml:trace contextRef="#ctx0" brushRef="#br0">0 173 24575,'63'-19'0,"193"-18"0,-130 22 0,-40 6 0,-82 9 0,1 0 0,0-1 0,-1 0 0,1 0 0,-1 0 0,1-1 0,-1 1 0,0-1 0,0 0 0,0 0 0,0-1 0,0 1 0,0-1 0,0 0 0,-1 0 0,1 0 0,-1 0 0,0 0 0,0-1 0,4-5 0,-5 5-72,1 1 1,0 0-1,0-1 0,1 1 0,-1 1 0,1-1 0,-1 0 0,1 1 1,0 0-1,0 0 0,0 0 0,0 0 0,0 1 0,0-1 0,1 1 1,-1 0-1,1 0 0,8 0 0,4 0-6754</inkml:trace>
</inkml:ink>
</file>

<file path=ppt/ink/ink1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56.077"/>
    </inkml:context>
    <inkml:brush xml:id="br0">
      <inkml:brushProperty name="width" value="0.035" units="cm"/>
      <inkml:brushProperty name="height" value="0.035" units="cm"/>
      <inkml:brushProperty name="color" value="#E71224"/>
    </inkml:brush>
  </inkml:definitions>
  <inkml:trace contextRef="#ctx0" brushRef="#br0">10 0 24575,'-3'0'0,"-2"4"0,4 1 0,2 3 0,5 1 0,0-2-8191</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2:56.120"/>
    </inkml:context>
    <inkml:brush xml:id="br0">
      <inkml:brushProperty name="width" value="0.035" units="cm"/>
      <inkml:brushProperty name="height" value="0.035" units="cm"/>
      <inkml:brushProperty name="color" value="#E71224"/>
    </inkml:brush>
  </inkml:definitions>
  <inkml:trace contextRef="#ctx0" brushRef="#br0">0 155 24575,'1839'0'0,"-1813"-2"0,1-1 0,45-11 0,-14 2 0,7-1 0,-41 7 0,0 1 0,46-3 0,367 8 0,-200 1 0,-213-2 0,-1-1 0,40-10 0,-38 7 0,1 0 0,27 0 0,286 4 0,-157 2 0,-152-2 0,-1-2 0,39-9 0,-36 6 0,54-4 0,-52 10 0,1-3 0,61-11 0,-72 9-455,1 2 0,34-2 0,-33 5-6371</inkml:trace>
</inkml:ink>
</file>

<file path=ppt/ink/ink1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56.811"/>
    </inkml:context>
    <inkml:brush xml:id="br0">
      <inkml:brushProperty name="width" value="0.035" units="cm"/>
      <inkml:brushProperty name="height" value="0.035" units="cm"/>
      <inkml:brushProperty name="color" value="#E71224"/>
    </inkml:brush>
  </inkml:definitions>
  <inkml:trace contextRef="#ctx0" brushRef="#br0">0 1 24575,'1'1'0,"-1"0"0,1 0 0,0 0 0,-1 0 0,1 0 0,0 0 0,0 0 0,0 0 0,-1 0 0,1 0 0,0 0 0,0 0 0,0 0 0,0-1 0,1 1 0,-1 0 0,0-1 0,0 1 0,0-1 0,0 0 0,1 1 0,-1-1 0,0 0 0,0 0 0,1 1 0,-1-1 0,2 0 0,43 3 0,-40-3 0,36 3 0,52 10 0,-53-9-6,1-1-1,55-4 1,-28-1-1340,-51 2-5480</inkml:trace>
</inkml:ink>
</file>

<file path=ppt/ink/ink1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57.484"/>
    </inkml:context>
    <inkml:brush xml:id="br0">
      <inkml:brushProperty name="width" value="0.035" units="cm"/>
      <inkml:brushProperty name="height" value="0.035" units="cm"/>
      <inkml:brushProperty name="color" value="#E71224"/>
    </inkml:brush>
  </inkml:definitions>
  <inkml:trace contextRef="#ctx0" brushRef="#br0">0 1 24575,'19'63'0,"-13"35"0,-7 110 0,-2-68 0,3-134 0,0 0 0,0 0 0,0 0 0,1 0 0,0 0 0,0-1 0,0 1 0,4 8 0,-4-12 0,1 0 0,-1 0 0,1 0 0,0 0 0,-1-1 0,1 1 0,0 0 0,0-1 0,0 1 0,0-1 0,0 0 0,1 0 0,-1 0 0,0 0 0,0 0 0,1 0 0,-1-1 0,1 1 0,-1-1 0,0 0 0,1 1 0,-1-1 0,4-1 0,-1 2 0,0-1 0,0 1 0,0-2 0,0 1 0,0 0 0,0-1 0,1 0 0,-1 0 0,-1-1 0,1 1 0,0-1 0,0 0 0,-1 0 0,1-1 0,7-5 0,-9 5 0,0 0 0,-1 0 0,1-1 0,-1 1 0,0-1 0,0 1 0,0-1 0,-1 0 0,1 0 0,-1 1 0,0-1 0,0 0 0,0 0 0,-1 0 0,1-1 0,-1 1 0,0 0 0,0 0 0,-1 0 0,0-6 0,1 8 0,0 0 0,0 1 0,-1-1 0,1 0 0,0 0 0,-1 0 0,1 0 0,-1 1 0,1-1 0,-1 0 0,0 0 0,0 1 0,0-1 0,0 1 0,0-1 0,0 1 0,0-1 0,-1 1 0,1-1 0,-1 1 0,1 0 0,-1 0 0,1 0 0,-3-1 0,2 1 0,-1 1 0,1-1 0,-1 1 0,1 0 0,-1 0 0,0 0 0,1 0 0,-1 0 0,1 1 0,-1-1 0,1 1 0,-1 0 0,1 0 0,-1 0 0,-2 1 0,-6 4 0,-1 0 0,2 1 0,-1 1 0,1-1 0,-17 17 0,6-2-1365,11-14-5461</inkml:trace>
</inkml:ink>
</file>

<file path=ppt/ink/ink1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57.895"/>
    </inkml:context>
    <inkml:brush xml:id="br0">
      <inkml:brushProperty name="width" value="0.035" units="cm"/>
      <inkml:brushProperty name="height" value="0.035" units="cm"/>
      <inkml:brushProperty name="color" value="#E71224"/>
    </inkml:brush>
  </inkml:definitions>
  <inkml:trace contextRef="#ctx0" brushRef="#br0">1 1 24575,'1'0'0,"0"1"0,0-1 0,0 1 0,0 0 0,0-1 0,0 1 0,0 0 0,0 0 0,0 0 0,0 0 0,0 0 0,0 0 0,-1 0 0,1 0 0,0 0 0,-1 1 0,1-1 0,-1 0 0,1 0 0,-1 0 0,0 1 0,0-1 0,1 0 0,-1 1 0,0-1 0,0 0 0,0 2 0,3 43 0,-3-40 0,-6 31 0,5-32 0,0 1 0,0-1 0,0 1 0,0 0 0,1 0 0,0 6 0,1-11 0,-1 1 0,0-1 0,1 0 0,-1 1 0,1-1 0,-1 0 0,1 0 0,-1 0 0,1 1 0,0-1 0,0 0 0,0 0 0,0 0 0,0 0 0,0 0 0,0-1 0,0 1 0,0 0 0,0 0 0,0-1 0,0 1 0,1 0 0,-1-1 0,0 1 0,0-1 0,1 0 0,-1 1 0,0-1 0,1 0 0,1 0 0,7 1 0,0-1 0,0 0 0,0 0 0,0-1 0,1-1 0,-2 0 0,1 0 0,0-1 0,13-5 0,2-3 0,-1 0 0,31-20 0,-29 7-1365,-18 12-5461</inkml:trace>
</inkml:ink>
</file>

<file path=ppt/ink/ink1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58.229"/>
    </inkml:context>
    <inkml:brush xml:id="br0">
      <inkml:brushProperty name="width" value="0.035" units="cm"/>
      <inkml:brushProperty name="height" value="0.035" units="cm"/>
      <inkml:brushProperty name="color" value="#E71224"/>
    </inkml:brush>
  </inkml:definitions>
  <inkml:trace contextRef="#ctx0" brushRef="#br0">20 0 24575,'0'425'0,"-10"-364"50,4-33-1465,3-13-5411</inkml:trace>
</inkml:ink>
</file>

<file path=ppt/ink/ink1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58.951"/>
    </inkml:context>
    <inkml:brush xml:id="br0">
      <inkml:brushProperty name="width" value="0.035" units="cm"/>
      <inkml:brushProperty name="height" value="0.035" units="cm"/>
      <inkml:brushProperty name="color" value="#E71224"/>
    </inkml:brush>
  </inkml:definitions>
  <inkml:trace contextRef="#ctx0" brushRef="#br0">28 1 24575,'1'15'0,"0"1"0,8 28 0,2 28 0,-10-35 0,-3 203 0,-20-113 0,22-127 0,-1 8 0,1-1 0,-1 1 0,-1-1 0,1 1 0,-1-1 0,0 1 0,-1-1 0,0 0 0,0 0 0,-5 8 0,12-52 0,13-1 0,2 1 0,40-61 0,-57 96 0,-1-1 0,1 1 0,-1 0 0,1 0 0,0 0 0,0-1 0,0 2 0,0-1 0,0 0 0,0 0 0,0 1 0,1-1 0,-1 1 0,1 0 0,-1-1 0,1 1 0,0 0 0,-1 1 0,1-1 0,3 0 0,-5 1 0,1 1 0,0-1 0,-1 1 0,1 0 0,-1-1 0,1 1 0,-1 0 0,0 0 0,1 0 0,-1 0 0,0 0 0,0 0 0,0 0 0,1 0 0,-1 1 0,0-1 0,-1 0 0,1 1 0,0-1 0,0 1 0,-1-1 0,1 1 0,0-1 0,-1 1 0,0-1 0,1 1 0,-1 0 0,0-1 0,0 1 0,0 0 0,0-1 0,0 1 0,0 2 0,0 7 0,0 65 0,0-73 0,0 0 0,0 0 0,-1 0 0,0 0 0,1 0 0,-1 0 0,0 0 0,0 0 0,0 0 0,-1-1 0,1 1 0,-1 0 0,1-1 0,-1 1 0,0-1 0,0 0 0,0 0 0,0 1 0,-1-1 0,-3 2 0,-5-1-1365,0-4-5461</inkml:trace>
</inkml:ink>
</file>

<file path=ppt/ink/ink1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59.280"/>
    </inkml:context>
    <inkml:brush xml:id="br0">
      <inkml:brushProperty name="width" value="0.035" units="cm"/>
      <inkml:brushProperty name="height" value="0.035" units="cm"/>
      <inkml:brushProperty name="color" value="#E71224"/>
    </inkml:brush>
  </inkml:definitions>
  <inkml:trace contextRef="#ctx0" brushRef="#br0">0 1 24575,'0'3'0,"0"6"0,0 4 0,0 3 0,0 3 0,0 2 0,0-3-8191</inkml:trace>
</inkml:ink>
</file>

<file path=ppt/ink/ink1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59.627"/>
    </inkml:context>
    <inkml:brush xml:id="br0">
      <inkml:brushProperty name="width" value="0.035" units="cm"/>
      <inkml:brushProperty name="height" value="0.035" units="cm"/>
      <inkml:brushProperty name="color" value="#E71224"/>
    </inkml:brush>
  </inkml:definitions>
  <inkml:trace contextRef="#ctx0" brushRef="#br0">1 1 24575,'3'0'0</inkml:trace>
</inkml:ink>
</file>

<file path=ppt/ink/ink1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6:59.968"/>
    </inkml:context>
    <inkml:brush xml:id="br0">
      <inkml:brushProperty name="width" value="0.035" units="cm"/>
      <inkml:brushProperty name="height" value="0.035" units="cm"/>
      <inkml:brushProperty name="color" value="#E71224"/>
    </inkml:brush>
  </inkml:definitions>
  <inkml:trace contextRef="#ctx0" brushRef="#br0">0 43 24575,'90'2'0,"97"-5"0,-183 3-85,1 0 0,0-1-1,0 0 1,-1 0 0,1 0-1,0 0 1,-1-1 0,0 1-1,1-1 1,-1-1 0,0 1-1,0-1 1,0 1 0,0-1-1,4-4 1,-1-4-6741</inkml:trace>
</inkml:ink>
</file>

<file path=ppt/ink/ink1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00.312"/>
    </inkml:context>
    <inkml:brush xml:id="br0">
      <inkml:brushProperty name="width" value="0.035" units="cm"/>
      <inkml:brushProperty name="height" value="0.035" units="cm"/>
      <inkml:brushProperty name="color" value="#E71224"/>
    </inkml:brush>
  </inkml:definitions>
  <inkml:trace contextRef="#ctx0" brushRef="#br0">88 0 24575,'-1'1'0,"-1"-1"0,0 1 0,0-1 0,0 1 0,0 0 0,1 0 0,-1-1 0,0 1 0,1 1 0,-1-1 0,1 0 0,-1 0 0,1 0 0,-1 1 0,1-1 0,0 1 0,0-1 0,0 1 0,0 0 0,0-1 0,0 1 0,0 0 0,0 0 0,1-1 0,-1 1 0,1 0 0,-1 0 0,1 0 0,-1 2 0,-5 58 0,6-62 0,-3 41 0,-9 53 0,-6 36 0,14-114 0,1-1 0,1 1 0,1 0 0,0 0 0,1-1 0,3 22 0,-3-36 0,0-1 0,0 0 0,0 0 0,0 1 0,0-1 0,0 0 0,0 1 0,0-1 0,0 0 0,0 0 0,0 0 0,0 1 0,1-1 0,-1 0 0,0 0 0,0 1 0,0-1 0,0 0 0,1 0 0,-1 0 0,0 0 0,0 1 0,0-1 0,1 0 0,-1 0 0,0 0 0,0 0 0,1 0 0,-1 0 0,0 0 0,0 0 0,1 1 0,-1-1 0,0 0 0,0 0 0,1 0 0,-1 0 0,0 0 0,0 0 0,1-1 0,13-7 0,15-20 0,-25 25 0,73-93 0,-52 62-1365,-17 18-5461</inkml:trace>
</inkml:ink>
</file>

<file path=ppt/ink/ink1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01.114"/>
    </inkml:context>
    <inkml:brush xml:id="br0">
      <inkml:brushProperty name="width" value="0.035" units="cm"/>
      <inkml:brushProperty name="height" value="0.035" units="cm"/>
      <inkml:brushProperty name="color" value="#E71224"/>
    </inkml:brush>
  </inkml:definitions>
  <inkml:trace contextRef="#ctx0" brushRef="#br0">0 77 24575,'12'-1'0,"-1"0"0,1-2 0,-1 1 0,1-1 0,-1-1 0,0 0 0,18-9 0,-18 7 0,1 1 0,0 0 0,0 1 0,0 0 0,0 1 0,20-3 0,22-2-1365,-40 3-5461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1:45.618"/>
    </inkml:context>
    <inkml:brush xml:id="br0">
      <inkml:brushProperty name="width" value="0.035" units="cm"/>
      <inkml:brushProperty name="height" value="0.035" units="cm"/>
      <inkml:brushProperty name="color" value="#E71224"/>
    </inkml:brush>
  </inkml:definitions>
  <inkml:trace contextRef="#ctx0" brushRef="#br0">916 460 24575,'-6'1'0,"-1"0"0,0 0 0,0 1 0,0 0 0,1 1 0,-1-1 0,1 1 0,-1 0 0,1 1 0,0 0 0,0 0 0,1 0 0,-8 7 0,7-6 0,-1 1 0,0-1 0,0 0 0,0-1 0,0 0 0,-1 0 0,0-1 0,0 0 0,-16 4 0,-22-3 0,-1-2 0,-51-4 0,14 0 0,65 0 0,0 0 0,0-1 0,-22-6 0,-45-6 0,-61-5 0,81 9 0,64 11 0,-1-1 0,1 1 0,-1 0 0,1 0 0,-1-1 0,1 0 0,0 1 0,-1-1 0,1 0 0,0 0 0,0 0 0,-1-1 0,1 1 0,0 0 0,0-1 0,0 1 0,1-1 0,-1 0 0,0 0 0,1 0 0,-1 0 0,1 0 0,-1 0 0,1 0 0,0 0 0,0 0 0,0-1 0,0 1 0,0 0 0,1-1 0,-1 1 0,1-1 0,-1 1 0,1-1 0,0 1 0,0-1 0,0 1 0,0-1 0,1 1 0,-1 0 0,0-1 0,1 1 0,0-1 0,0 1 0,1-3 0,2-5 0,0 1 0,0-1 0,1 1 0,1 0 0,-1 0 0,1 1 0,1 0 0,0 0 0,13-12 0,11-2 0,2 0 0,1 3 0,0 1 0,52-20 0,-43 19 0,113-35 0,-24 9 0,-110 36 0,1 1 0,-1 1 0,1 0 0,28-3 0,7 2 0,1-2 0,100-1 0,-103 10 0,71 4 0,-121-2 0,0 1 0,0 0 0,1 0 0,-1 0 0,-1 1 0,1 0 0,0 0 0,-1 1 0,0-1 0,1 1 0,-1 0 0,-1 1 0,1-1 0,-1 1 0,0 0 0,0 0 0,0 0 0,0 1 0,-1-1 0,0 1 0,4 11 0,1 1 0,-1 1 0,-1 0 0,0 0 0,-2 0 0,5 37 0,-5-8 0,-3 82 0,-2-117 0,0 0 0,-1 0 0,0-1 0,-1 1 0,0-1 0,-1 0 0,-1 0 0,0 0 0,0 0 0,-1-1 0,-13 18 0,-14 14 0,19-24 0,0-1 0,-1 0 0,0-1 0,-2-1 0,0 0 0,-21 14 0,23-20-118,-7 5-298,0-1 1,-42 18-1,40-23-6410</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2:56.919"/>
    </inkml:context>
    <inkml:brush xml:id="br0">
      <inkml:brushProperty name="width" value="0.035" units="cm"/>
      <inkml:brushProperty name="height" value="0.035" units="cm"/>
      <inkml:brushProperty name="color" value="#E71224"/>
    </inkml:brush>
  </inkml:definitions>
  <inkml:trace contextRef="#ctx0" brushRef="#br0">0 1552 24575,'1'-9'0,"0"1"0,0-1 0,1 1 0,0-1 0,1 1 0,-1-1 0,2 1 0,-1 0 0,1 0 0,0 1 0,1-1 0,9-11 0,7-7 0,49-45 0,-46 47 0,-8 11 0,0 0 0,21-13 0,33-27 0,84-81 0,-93 83 0,-3 8 0,21-21 0,-61 49 0,1 1 0,0 1 0,1 0 0,33-14 0,35-23 0,-18 8 0,2 3 0,116-45 0,-14 7 0,-130 58 0,51-15 0,-57 23 0,-1-3 0,61-30 0,-76 33 0,1 1 0,0 1 0,35-9 0,16-6 0,92-34 0,-28 14 0,-72 24 0,85-38 0,-71 25 0,-57 25 0,0-1 0,-1-1 0,0-1 0,0-1 0,20-15 0,-31 20-16,0 0 0,0 0-1,1 1 1,19-6 0,-5 1-1268,-8 3-5542</inkml:trace>
</inkml:ink>
</file>

<file path=ppt/ink/ink2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01.694"/>
    </inkml:context>
    <inkml:brush xml:id="br0">
      <inkml:brushProperty name="width" value="0.035" units="cm"/>
      <inkml:brushProperty name="height" value="0.035" units="cm"/>
      <inkml:brushProperty name="color" value="#E71224"/>
    </inkml:brush>
  </inkml:definitions>
  <inkml:trace contextRef="#ctx0" brushRef="#br0">193 1 24575,'-2'23'0,"-1"0"0,-2 0 0,0 0 0,-1-1 0,-1 1 0,-15 31 0,-10 34 0,23-65 0,0 0 0,-20 35 0,-5 10 0,28-54 0,-14 33 0,16-34 0,11-19 0,30-37 0,62-57 0,-44 46 0,-53 52 0,-1 1 0,0-1 0,0 1 0,1 0 0,-1-1 0,0 1 0,1 0 0,0 0 0,-1 0 0,1 0 0,-1 1 0,1-1 0,0 0 0,0 1 0,-1-1 0,1 1 0,0-1 0,0 1 0,0 0 0,0 0 0,0 0 0,3 0 0,-4 1 0,1 0 0,0 0 0,0 0 0,-1 0 0,1 0 0,-1 0 0,1 1 0,-1-1 0,1 0 0,-1 1 0,0-1 0,0 1 0,0 0 0,0-1 0,0 1 0,0 0 0,1 2 0,1 5 0,0 0 0,0-1 0,-1 1 0,-1 0 0,1 0 0,-1 0 0,-1 1 0,0 8 0,-2-6 0,-1-1 0,-1 1 0,0-1 0,0 0 0,-1 0 0,0 0 0,-1 0 0,0-1 0,-9 11 0,-25 49 0,28-54 116,12-16-169,-1-1 1,1 1-1,-1 0 0,0 0 0,1 0 0,-1-1 0,1 1 0,-1 0 0,1-1 0,-1 1 0,1 0 0,-1-1 1,1 1-1,-1-1 0,1 1 0,0-1 0,-1 1 0,1-1 0,0 1 0,-1-1 0,1 1 0,0-1 0,0 1 1,-1-1-1,1 0 0,0 1 0,0-2 0,-5-11-6773</inkml:trace>
</inkml:ink>
</file>

<file path=ppt/ink/ink2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02.055"/>
    </inkml:context>
    <inkml:brush xml:id="br0">
      <inkml:brushProperty name="width" value="0.035" units="cm"/>
      <inkml:brushProperty name="height" value="0.035" units="cm"/>
      <inkml:brushProperty name="color" value="#E71224"/>
    </inkml:brush>
  </inkml:definitions>
  <inkml:trace contextRef="#ctx0" brushRef="#br0">1 1 24575,'3'0'0,"2"3"0,3 2 0,4 3 0,3 1 0,4-2 0,-3 2 0,1-1 0,-4 2 0,-3 3 0,0-1 0,-2 1 0,2-1 0,-1 0 0,1-1 0,-1 1 0,2-2 0,-1-3-8191</inkml:trace>
</inkml:ink>
</file>

<file path=ppt/ink/ink2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02.401"/>
    </inkml:context>
    <inkml:brush xml:id="br0">
      <inkml:brushProperty name="width" value="0.035" units="cm"/>
      <inkml:brushProperty name="height" value="0.035" units="cm"/>
      <inkml:brushProperty name="color" value="#E71224"/>
    </inkml:brush>
  </inkml:definitions>
  <inkml:trace contextRef="#ctx0" brushRef="#br0">1 94 24575,'47'1'0,"-14"0"0,-1-2 0,38-4 0,-60 3 0,0 0 0,0 0 0,0-1 0,0-1 0,-1 1 0,1-2 0,-1 1 0,0-1 0,0 0 0,15-14 0,15-8-1365,-30 19-5461</inkml:trace>
</inkml:ink>
</file>

<file path=ppt/ink/ink2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02.766"/>
    </inkml:context>
    <inkml:brush xml:id="br0">
      <inkml:brushProperty name="width" value="0.035" units="cm"/>
      <inkml:brushProperty name="height" value="0.035" units="cm"/>
      <inkml:brushProperty name="color" value="#E71224"/>
    </inkml:brush>
  </inkml:definitions>
  <inkml:trace contextRef="#ctx0" brushRef="#br0">0 1 24575,'3'55'0,"2"1"0,3-1 0,25 92 0,-27-121 0,37 215 0,-39-222-227,-1 0-1,-1 0 1,-1 0-1,-1 0 1,-2 22-1</inkml:trace>
</inkml:ink>
</file>

<file path=ppt/ink/ink2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03.584"/>
    </inkml:context>
    <inkml:brush xml:id="br0">
      <inkml:brushProperty name="width" value="0.035" units="cm"/>
      <inkml:brushProperty name="height" value="0.035" units="cm"/>
      <inkml:brushProperty name="color" value="#E71224"/>
    </inkml:brush>
  </inkml:definitions>
  <inkml:trace contextRef="#ctx0" brushRef="#br0">0 4 24575,'75'2'0,"-34"0"0,0-2 0,53-7 0,-93 7 0,0 0 0,0 0 0,0 0 0,0 0 0,0 0 0,0 0 0,0 0 0,0 0 0,-1 0 0,1 0 0,0 1 0,0-1 0,0 0 0,0 1 0,-1-1 0,1 1 0,0-1 0,0 1 0,0-1 0,-1 1 0,1-1 0,0 1 0,-1 0 0,1-1 0,-1 1 0,1 0 0,-1 0 0,1-1 0,0 3 0,6 34 0,-7-23 0,-1 0 0,-1-1 0,-4 21 0,4-27 0,0 0 0,-1 0 0,0 0 0,0-1 0,-1 1 0,1-1 0,-2 0 0,1 0 0,0 0 0,-9 8 0,11-13 0,1 1 0,-1-1 0,0 1 0,0-1 0,0 0 0,0 1 0,0-1 0,-1 0 0,1 0 0,0-1 0,0 1 0,-1 0 0,1-1 0,-1 0 0,1 1 0,0-1 0,-1 0 0,1 0 0,-1 0 0,1 0 0,0-1 0,-1 1 0,1-1 0,0 1 0,-1-1 0,1 0 0,0 0 0,0 0 0,0 0 0,0 0 0,0-1 0,0 1 0,0-1 0,0 1 0,0-1 0,-1-2 0,1 2 0,0 0 0,0 0 0,1 0 0,-1-1 0,1 1 0,-1-1 0,1 1 0,0-1 0,0 0 0,0 1 0,1-1 0,-1 0 0,1 1 0,-1-1 0,1 0 0,0 0 0,0 0 0,0 1 0,1-5 0,-2-14 0,1 21 0,0-1 0,0 1 0,0-1 0,1 1 0,-1 0 0,0-1 0,-1 1 0,1 0 0,0-1 0,0 1 0,0-1 0,0 1 0,0 0 0,0-1 0,0 1 0,0 0 0,-1-1 0,1 1 0,0 0 0,0-1 0,0 1 0,-1 0 0,1 0 0,0-1 0,-1 1 0,1 0 0,0 0 0,0-1 0,-1 1 0,1 0 0,0 0 0,-1 0 0,1 0 0,0 0 0,-1-1 0,1 1 0,-1 0 0,1 0 0,-15 10 0,-11 25 0,24-32 0,-1 2 0,-1-1 0,2 1 0,-1 0 0,0 0 0,1 0 0,0 1 0,-3 10 0,5-16 0,0 1 0,0 0 0,0 0 0,0-1 0,0 1 0,0 0 0,0-1 0,0 1 0,0 0 0,1 0 0,-1-1 0,0 1 0,0 0 0,1-1 0,-1 1 0,0 0 0,1-1 0,-1 1 0,0-1 0,1 1 0,-1-1 0,1 1 0,-1 0 0,1-1 0,1 1 0,-1 0 0,1 0 0,0-1 0,0 1 0,0-1 0,0 0 0,1 0 0,-1 0 0,0 0 0,0 0 0,0 0 0,0 0 0,0 0 0,0-1 0,2 0 0,41-18-1365,-31 12-5461</inkml:trace>
</inkml:ink>
</file>

<file path=ppt/ink/ink2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03.962"/>
    </inkml:context>
    <inkml:brush xml:id="br0">
      <inkml:brushProperty name="width" value="0.035" units="cm"/>
      <inkml:brushProperty name="height" value="0.035" units="cm"/>
      <inkml:brushProperty name="color" value="#E71224"/>
    </inkml:brush>
  </inkml:definitions>
  <inkml:trace contextRef="#ctx0" brushRef="#br0">1 245 24575,'0'1'0,"0"0"0,1 0 0,-1 0 0,0-1 0,1 1 0,-1 0 0,1 0 0,-1 0 0,1 0 0,0-1 0,-1 1 0,1 0 0,0-1 0,-1 1 0,1 0 0,0-1 0,0 1 0,-1-1 0,1 1 0,0-1 0,0 0 0,0 1 0,0-1 0,0 0 0,0 0 0,0 1 0,0-1 0,0 0 0,0 0 0,0 0 0,0 0 0,0 0 0,0 0 0,-1-1 0,1 1 0,2-1 0,36-6 0,-24 0 0,-1-2 0,1 1 0,-2-2 0,1 0 0,-1 0 0,-1-1 0,0-1 0,0 0 0,11-16 0,-20 23 13,0 0-1,0 0 0,0-1 1,0 0-1,-1 1 0,0-1 1,-1 0-1,3-10 0,-3 10-146,0 0 0,0 1 0,1-1 0,0 1-1,0 0 1,0-1 0,1 1 0,0 0-1,0 0 1,4-5 0,5-2-6692</inkml:trace>
</inkml:ink>
</file>

<file path=ppt/ink/ink2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04.307"/>
    </inkml:context>
    <inkml:brush xml:id="br0">
      <inkml:brushProperty name="width" value="0.035" units="cm"/>
      <inkml:brushProperty name="height" value="0.035" units="cm"/>
      <inkml:brushProperty name="color" value="#E71224"/>
    </inkml:brush>
  </inkml:definitions>
  <inkml:trace contextRef="#ctx0" brushRef="#br0">18 72 24575,'-3'0'0,"-6"0"0,4 0 0,5 0 0,3-4 0,4-1 0,5 0 0,4 2 0,0-4 0,-4-3 0,0 0 0,2 1 0,-2 0 0,-3 0-8191</inkml:trace>
</inkml:ink>
</file>

<file path=ppt/ink/ink2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04.918"/>
    </inkml:context>
    <inkml:brush xml:id="br0">
      <inkml:brushProperty name="width" value="0.035" units="cm"/>
      <inkml:brushProperty name="height" value="0.035" units="cm"/>
      <inkml:brushProperty name="color" value="#E71224"/>
    </inkml:brush>
  </inkml:definitions>
  <inkml:trace contextRef="#ctx0" brushRef="#br0">44 0 24575,'0'362'0,"8"-410"0,-7 46 0,-1 1 0,0-1 0,1 1 0,0-1 0,-1 1 0,1-1 0,0 1 0,-1-1 0,1 1 0,0 0 0,0-1 0,0 1 0,0 0 0,1 0 0,-1 0 0,0 0 0,0 0 0,1 0 0,-1 0 0,0 0 0,1 1 0,-1-1 0,1 0 0,-1 1 0,1-1 0,-1 1 0,4-1 0,-4 1 0,0 1 0,0-1 0,1 0 0,-1 1 0,0-1 0,0 1 0,0-1 0,0 1 0,0-1 0,0 1 0,0 0 0,0-1 0,-1 1 0,1 0 0,0 0 0,0 0 0,-1 0 0,1 0 0,0 0 0,-1 0 0,1 0 0,-1 0 0,1 0 0,-1 0 0,1 0 0,-1 0 0,0 0 0,0 1 0,0-1 0,1 0 0,-1 0 0,0 0 0,0 0 0,-1 0 0,1 1 0,0-1 0,-1 2 0,1 2 0,-1 0 0,0 0 0,0 0 0,0 0 0,-1 0 0,0 0 0,-3 6 0,-3 0 0,-1 0 0,0 0 0,-1-1 0,-21 17 0,12-10 0,12-8-80,17-12 280,15-11-1685,-13 7-5341</inkml:trace>
</inkml:ink>
</file>

<file path=ppt/ink/ink2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05.248"/>
    </inkml:context>
    <inkml:brush xml:id="br0">
      <inkml:brushProperty name="width" value="0.035" units="cm"/>
      <inkml:brushProperty name="height" value="0.035" units="cm"/>
      <inkml:brushProperty name="color" value="#E71224"/>
    </inkml:brush>
  </inkml:definitions>
  <inkml:trace contextRef="#ctx0" brushRef="#br0">1 1 24575,'0'0'-8191</inkml:trace>
</inkml:ink>
</file>

<file path=ppt/ink/ink2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05.594"/>
    </inkml:context>
    <inkml:brush xml:id="br0">
      <inkml:brushProperty name="width" value="0.035" units="cm"/>
      <inkml:brushProperty name="height" value="0.035" units="cm"/>
      <inkml:brushProperty name="color" value="#E71224"/>
    </inkml:brush>
  </inkml:definitions>
  <inkml:trace contextRef="#ctx0" brushRef="#br0">1 37 24575,'0'4'0,"4"0"0,4 1 0,1-5 0,3-2 0,-1-5 0,-2-4 0,-2-4 0,-4 0-8191</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2:57.612"/>
    </inkml:context>
    <inkml:brush xml:id="br0">
      <inkml:brushProperty name="width" value="0.035" units="cm"/>
      <inkml:brushProperty name="height" value="0.035" units="cm"/>
      <inkml:brushProperty name="color" value="#E71224"/>
    </inkml:brush>
  </inkml:definitions>
  <inkml:trace contextRef="#ctx0" brushRef="#br0">47 3 24575,'-39'0'0,"31"0"0,27 0 0,14-1 0,-17 0 0,0 1 0,0 0 0,0 1 0,-1 1 0,22 4 0,-33-4 0,-1-1 0,1 0 0,0 1 0,-1 0 0,0-1 0,1 1 0,-1 1 0,0-1 0,0 0 0,0 1 0,0 0 0,0-1 0,-1 1 0,1 0 0,-1 0 0,0 1 0,0-1 0,0 0 0,0 1 0,-1-1 0,1 1 0,-1 0 0,0-1 0,0 1 0,0 0 0,-1 0 0,1 4 0,0 5 0,0 0 0,-1 0 0,-1 0 0,0 0 0,0-1 0,-1 1 0,-1 0 0,0 0 0,-1-1 0,-1 0 0,0 0 0,0 0 0,-1 0 0,0-1 0,-1 0 0,-9 10 0,7-8-195,1 1 0,0 0 0,0 0 0,1 1 0,1 0 0,-6 24 0,8-17-6631</inkml:trace>
</inkml:ink>
</file>

<file path=ppt/ink/ink2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05.943"/>
    </inkml:context>
    <inkml:brush xml:id="br0">
      <inkml:brushProperty name="width" value="0.035" units="cm"/>
      <inkml:brushProperty name="height" value="0.035" units="cm"/>
      <inkml:brushProperty name="color" value="#E71224"/>
    </inkml:brush>
  </inkml:definitions>
  <inkml:trace contextRef="#ctx0" brushRef="#br0">77 1 24575,'2'17'0,"1"1"0,1-1 0,1 0 0,1 0 0,12 27 0,-11-28 0,-2 0 0,0 1 0,-2-1 0,1 0 0,0 27 0,7 30 0,-7-55 0,-1 0 0,-1 1 0,-1-1 0,0 1 0,-1-1 0,-3 24 0,2-41 0,1-1 0,0 1 0,-1-1 0,1 1 0,0-1 0,-1 1 0,1-1 0,-1 1 0,1-1 0,-1 0 0,1 1 0,-1-1 0,1 0 0,-1 1 0,1-1 0,-1 0 0,1 0 0,-1 0 0,0 1 0,1-1 0,-1 0 0,1 0 0,-1 0 0,1 0 0,-1 0 0,0 0 0,1 0 0,-1 0 0,1 0 0,-1-1 0,0 1 0,1 0 0,-1 0 0,1 0 0,-1-1 0,1 1 0,-1 0 0,1 0 0,-1-1 0,1 1 0,-1-1 0,1 1 0,-1 0 0,1-1 0,0 1 0,-1-1 0,-31-22 0,28 20 0,-36-20 0,34 20 0,0 0 0,1 0 0,-1 0 0,1 0 0,-1-1 0,1 0 0,0 0 0,0-1 0,-5-5 0,10 9 0,-1 0 0,1 0 0,0 0 0,-1 0 0,1-1 0,0 1 0,0 0 0,0 0 0,0 0 0,0 0 0,0 0 0,0-1 0,0 1 0,0 0 0,0 0 0,1 0 0,-1 0 0,0 0 0,1 0 0,-1 0 0,1 0 0,0 0 0,-1 0 0,1 0 0,0 0 0,-1 0 0,1 0 0,0 0 0,0 1 0,0-1 0,0 0 0,0 1 0,-1-1 0,1 0 0,1 1 0,-1-1 0,0 1 0,0 0 0,0-1 0,0 1 0,2 0 0,48-14 0,-31 13-1365,-1 0-5461</inkml:trace>
</inkml:ink>
</file>

<file path=ppt/ink/ink2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07.343"/>
    </inkml:context>
    <inkml:brush xml:id="br0">
      <inkml:brushProperty name="width" value="0.035" units="cm"/>
      <inkml:brushProperty name="height" value="0.035" units="cm"/>
      <inkml:brushProperty name="color" value="#E71224"/>
    </inkml:brush>
  </inkml:definitions>
  <inkml:trace contextRef="#ctx0" brushRef="#br0">1 1 24575,'2'31'0,"2"0"0,2-1 0,0 1 0,19 50 0,-8-27 0,-10-29 0,-1 0 0,-1 0 0,-2 1 0,0-1 0,-2 35 0,-1-25-1365,0-26-5461</inkml:trace>
</inkml:ink>
</file>

<file path=ppt/ink/ink2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07.915"/>
    </inkml:context>
    <inkml:brush xml:id="br0">
      <inkml:brushProperty name="width" value="0.035" units="cm"/>
      <inkml:brushProperty name="height" value="0.035" units="cm"/>
      <inkml:brushProperty name="color" value="#E71224"/>
    </inkml:brush>
  </inkml:definitions>
  <inkml:trace contextRef="#ctx0" brushRef="#br0">1 156 24575,'4'-3'0,"1"-1"0,0 1 0,0 0 0,0 1 0,0-1 0,0 1 0,1 0 0,-1 1 0,7-2 0,52-9 0,-60 11 0,42-7 0,-1-3 0,-1-2 0,85-36 0,-100 34 0,-24 12 0,1 0 0,-1 0 0,1 0 0,0 1 0,0 0 0,8-2 0,-12 4 0,1 0 0,-1 0 0,0 0 0,1 0 0,-1 1 0,1-1 0,-1 1 0,1-1 0,-1 1 0,0 0 0,1 0 0,-1 0 0,0 0 0,0 0 0,0 0 0,0 1 0,0-1 0,0 1 0,0 0 0,2 1 0,0 2 0,0 0 0,0 1 0,0-1 0,-1 1 0,0-1 0,0 1 0,0 0 0,-1 0 0,0 0 0,0 0 0,0 1 0,-1-1 0,1 13 0,0 9 0,-2 0 0,-3 29 0,0 0 0,4-42-120,-3 41 373,2-55-294,0 0 1,-1 0-1,1 1 1,0-1-1,0 0 1,-1 0-1,1 0 1,-1 0-1,1 0 1,-1 1-1,1-1 1,-1 0-1,0 0 1,1 0 0,-1-1-1,0 1 1,0 0-1,0 0 1,0 0-1,0 0 1,0-1-1,0 1 1,0 0-1,0-1 1,0 1-1,0-1 1,0 1-1,0-1 1,0 0-1,-1 0 1,1 1-1,0-1 1,0 0-1,0 0 1,-1 0-1,-1 0 1,-8-3-6786</inkml:trace>
</inkml:ink>
</file>

<file path=ppt/ink/ink2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08.260"/>
    </inkml:context>
    <inkml:brush xml:id="br0">
      <inkml:brushProperty name="width" value="0.035" units="cm"/>
      <inkml:brushProperty name="height" value="0.035" units="cm"/>
      <inkml:brushProperty name="color" value="#E71224"/>
    </inkml:brush>
  </inkml:definitions>
  <inkml:trace contextRef="#ctx0" brushRef="#br0">0 166 24575,'8'-5'0,"0"-1"0,0 2 0,0-1 0,1 1 0,0 1 0,0-1 0,14-2 0,13-6 0,-30 9-64,13-4 128,-1-1 0,22-14 0,-36 20-157,0-1 0,0 1-1,0-1 1,0-1 0,-1 1-1,1 0 1,-1-1 0,0 0-1,0 1 1,-1-1 0,1 0-1,-1-1 1,1 1 0,-2 0-1,3-6 1,-1-5-6733</inkml:trace>
</inkml:ink>
</file>

<file path=ppt/ink/ink2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08.728"/>
    </inkml:context>
    <inkml:brush xml:id="br0">
      <inkml:brushProperty name="width" value="0.035" units="cm"/>
      <inkml:brushProperty name="height" value="0.035" units="cm"/>
      <inkml:brushProperty name="color" value="#E71224"/>
    </inkml:brush>
  </inkml:definitions>
  <inkml:trace contextRef="#ctx0" brushRef="#br0">17 1 24575,'1'47'0,"1"-31"0,-1 1 0,-1 0 0,-1-1 0,-1 1 0,0 0 0,-5 18 0,2-26 0,2-13 0,3 3 0,0 0 0,0 0 0,0 0 0,0-1 0,0 1 0,0 0 0,1 0 0,-1 0 0,0 0 0,1 0 0,-1 0 0,1 0 0,-1 0 0,1 0 0,-1 0 0,1 0 0,0 0 0,0 0 0,4-2-105,-1 0 0,1 1 0,-1 0 0,1 0 0,0 0 0,0 1 0,0-1 0,0 1 0,0 0 0,0 1 0,0-1 0,6 1 0,8-1-6721</inkml:trace>
</inkml:ink>
</file>

<file path=ppt/ink/ink2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09.319"/>
    </inkml:context>
    <inkml:brush xml:id="br0">
      <inkml:brushProperty name="width" value="0.035" units="cm"/>
      <inkml:brushProperty name="height" value="0.035" units="cm"/>
      <inkml:brushProperty name="color" value="#E71224"/>
    </inkml:brush>
  </inkml:definitions>
  <inkml:trace contextRef="#ctx0" brushRef="#br0">1 66 24575,'15'0'0,"-4"1"0,0-1 0,0 0 0,0 0 0,0-1 0,0 0 0,-1-1 0,1 0 0,0-1 0,-1 0 0,1-1 0,-1 0 0,0-1 0,11-6 0,-16 7-97,1 0-1,0 1 1,0 0-1,0 0 1,0 0-1,0 1 1,1 0-1,-1 0 1,1 0-1,-1 1 1,1 0-1,0 1 0,11 0 1,0-1-6729</inkml:trace>
</inkml:ink>
</file>

<file path=ppt/ink/ink2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10.038"/>
    </inkml:context>
    <inkml:brush xml:id="br0">
      <inkml:brushProperty name="width" value="0.035" units="cm"/>
      <inkml:brushProperty name="height" value="0.035" units="cm"/>
      <inkml:brushProperty name="color" value="#E71224"/>
    </inkml:brush>
  </inkml:definitions>
  <inkml:trace contextRef="#ctx0" brushRef="#br0">0 0 24575,'2'1'0,"1"-1"0,-1 0 0,0 1 0,0 0 0,0-1 0,0 1 0,0 0 0,0 0 0,-1 0 0,1 0 0,0 0 0,0 1 0,-1-1 0,1 1 0,0-1 0,-1 1 0,0-1 0,1 1 0,-1 0 0,0 0 0,0-1 0,0 1 0,0 0 0,0 0 0,0 0 0,0 3 0,17 67 0,-10-36 0,5 15 0,8 54 0,-16-44 0,-6 108 0,5-187 0,1 0 0,1 0 0,0 1 0,1 0 0,1 0 0,0 1 0,2 0 0,0 1 0,0-1 0,1 2 0,1 0 0,23-21 0,-35 34 0,1 0 0,0 0 0,-1 1 0,1-1 0,-1 0 0,1 0 0,0 1 0,0-1 0,-1 1 0,1-1 0,0 1 0,0-1 0,0 1 0,0-1 0,-1 1 0,1 0 0,0-1 0,0 1 0,0 0 0,0 0 0,0 0 0,0 0 0,0 0 0,0 0 0,0 0 0,0 0 0,0 0 0,1 1 0,-1 0 0,0 0 0,0 0 0,0 0 0,0 0 0,0 1 0,0-1 0,0 0 0,-1 1 0,1-1 0,-1 0 0,1 1 0,-1-1 0,1 1 0,-1-1 0,1 4 0,0 70 0,-1-65 0,0-1-106,3 42 345,-3-50-283,0 0 0,1 1 0,-1-1 0,0 0 0,1 0 0,-1 1 0,1-1 0,0 0 0,-1 0 0,1 0 0,0 0 0,0 0-1,-1 0 1,1 0 0,0 0 0,0 0 0,0 0 0,0-1 0,0 1 0,1 0 0,-1-1 0,0 1 0,0-1 0,0 1 0,1-1 0,-1 1-1,0-1 1,0 0 0,1 0 0,-1 1 0,0-1 0,1 0 0,1-1 0,9-1-6782</inkml:trace>
</inkml:ink>
</file>

<file path=ppt/ink/ink2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10.380"/>
    </inkml:context>
    <inkml:brush xml:id="br0">
      <inkml:brushProperty name="width" value="0.035" units="cm"/>
      <inkml:brushProperty name="height" value="0.035" units="cm"/>
      <inkml:brushProperty name="color" value="#E71224"/>
    </inkml:brush>
  </inkml:definitions>
  <inkml:trace contextRef="#ctx0" brushRef="#br0">0 1 24575,'0'3'0,"0"5"0,0 5 0,0-3 0</inkml:trace>
</inkml:ink>
</file>

<file path=ppt/ink/ink2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10.973"/>
    </inkml:context>
    <inkml:brush xml:id="br0">
      <inkml:brushProperty name="width" value="0.035" units="cm"/>
      <inkml:brushProperty name="height" value="0.035" units="cm"/>
      <inkml:brushProperty name="color" value="#E71224"/>
    </inkml:brush>
  </inkml:definitions>
  <inkml:trace contextRef="#ctx0" brushRef="#br0">1 0 24575,'0'4'0</inkml:trace>
</inkml:ink>
</file>

<file path=ppt/ink/ink2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11.820"/>
    </inkml:context>
    <inkml:brush xml:id="br0">
      <inkml:brushProperty name="width" value="0.035" units="cm"/>
      <inkml:brushProperty name="height" value="0.035" units="cm"/>
      <inkml:brushProperty name="color" value="#E71224"/>
    </inkml:brush>
  </inkml:definitions>
  <inkml:trace contextRef="#ctx0" brushRef="#br0">79 53 24575,'1'0'0,"-1"0"0,1 0 0,-1 0 0,1 0 0,-1 0 0,1 0 0,-1 0 0,1 0 0,-1 0 0,1 0 0,-1 0 0,0-1 0,1 1 0,-1 0 0,1 0 0,-1-1 0,1 1 0,-1 0 0,0 0 0,1-1 0,-1 1 0,0 0 0,1-1 0,-1 1 0,0-1 0,0 1 0,1 0 0,-1-1 0,0 1 0,0-1 0,0 1 0,1-1 0,-1 1 0,0 0 0,0-1 0,0 1 0,0-1 0,0 1 0,0-1 0,0 1 0,0-2 0,-11-22 0,10 23 0,0-1 0,0 1 0,0 0 0,0 0 0,-1 0 0,1-1 0,0 1 0,-1 1 0,1-1 0,0 0 0,-1 0 0,1 0 0,-3 0 0,3 1 0,0 0 0,0 0 0,1 0 0,-1 0 0,0 0 0,1 0 0,-1 0 0,0 0 0,1 0 0,-1 1 0,1-1 0,-1 0 0,0 1 0,1-1 0,-1 0 0,1 1 0,-1-1 0,1 0 0,-1 1 0,1-1 0,-1 1 0,1-1 0,-1 1 0,1-1 0,-1 1 0,1 0 0,0-1 0,0 1 0,-1-1 0,1 1 0,0 0 0,0-1 0,-1 1 0,1 1 0,0-1 0,-1 0 0,1-1 0,0 1 0,0 0 0,-1 0 0,1 0 0,0 0 0,0-1 0,0 1 0,0 0 0,0 0 0,0 0 0,0 0 0,0 0 0,0 0 0,0-1 0,0 1 0,1 0 0,-1 0 0,0 0 0,1-1 0,-1 1 0,1 0 0,-1 0 0,1-1 0,-1 1 0,1 0 0,-1-1 0,1 1 0,-1 0 0,1-1 0,0 1 0,0-1 0,-1 1 0,1-1 0,0 1 0,0-1 0,-1 0 0,1 1 0,0-1 0,0 0 0,0 0 0,0 0 0,-1 0 0,1 1 0,0-1 0,0 0 0,0 0 0,0-1 0,0 1 0,-1 0 0,1 0 0,1-1 0,4 1 0,0-1 0,0 0 0,0-1 0,-1 1 0,1-1 0,7-3 0,-4 0 0,-2 1 0,0 0 0,-1 1 0,2 0 0,-1 0 0,9-2 0,-15 5 0,0 0 0,0 0 0,0-1 0,1 1 0,-1 0 0,0 0 0,0 0 0,0 1 0,0-1 0,0 0 0,0 0 0,1 1 0,-1-1 0,0 0 0,0 1 0,0-1 0,0 1 0,0-1 0,0 1 0,0 0 0,-1-1 0,1 1 0,0 0 0,0 0 0,0 0 0,-1 0 0,1-1 0,0 1 0,-1 0 0,1 0 0,-1 0 0,1 0 0,-1 1 0,1-1 0,-1 0 0,0 0 0,0 0 0,1 0 0,-1 0 0,0 0 0,0 2 0,3 41 0,-1-1 0,-9 84 0,3-105 0,-1-1 0,-1 0 0,-16 39 0,15-40 0,6-18 0,1 0 0,-1-1 0,1 1 0,-1 0 0,0 0 0,1 0 0,-1 0 0,0-1 0,0 1 0,-1 0 0,1-1 0,0 1 0,0-1 0,-1 1 0,1-1 0,-1 0 0,1 1 0,-1-1 0,0 0 0,0 0 0,1 0 0,-1-1 0,0 1 0,0 0 0,0 0 0,0-1 0,0 0 0,0 1 0,0-1 0,0 0 0,1 0 0,-1 0 0,0 0 0,-4 0 0,2-2 0,-1 0 0,0 0 0,1 0 0,0-1 0,-1 0 0,1 1 0,0-2 0,0 1 0,0 0 0,1-1 0,-1 1 0,-4-8 0,1 2 0,1 2 0,1 0 0,-1 0 0,1-1 0,0 0 0,1 0 0,-6-16 0,9 22 0,1 0 0,-1 0 0,1-1 0,0 1 0,0 0 0,0 0 0,1-1 0,-1 1 0,0 0 0,1-1 0,-1 1 0,1 0 0,0 0 0,0 0 0,0 0 0,0 0 0,0 0 0,0 0 0,1 0 0,-1 0 0,0 0 0,1 1 0,0-1 0,-1 1 0,1-1 0,0 1 0,0-1 0,0 1 0,0 0 0,0 0 0,0 0 0,4-1 0,17-9 0,-12 6 0,1-1 0,-2 0 0,1-1 0,14-11 0,-21 15 0,-1 0 0,0-1 0,0 1 0,0-1 0,-1 0 0,1 0 0,-1 0 0,0 0 0,0 0 0,0 0 0,-1-1 0,1 1 0,-1-1 0,0 1 0,-1-1 0,1-5 0,0-9-1365,-1 1-5461</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2:58.197"/>
    </inkml:context>
    <inkml:brush xml:id="br0">
      <inkml:brushProperty name="width" value="0.035" units="cm"/>
      <inkml:brushProperty name="height" value="0.035" units="cm"/>
      <inkml:brushProperty name="color" value="#E71224"/>
    </inkml:brush>
  </inkml:definitions>
  <inkml:trace contextRef="#ctx0" brushRef="#br0">64 0 24575,'-5'0'0,"-2"6"0,-5 6 0,0 7 0,1 5 0,4 3 0,2 4 0,2 0 0,1 1 0,2 0 0,6-6 0,6-6 0,8-8 0,4-5 0,5-4 0,1-3 0,-4-6 0,-6-2-8191</inkml:trace>
</inkml:ink>
</file>

<file path=ppt/ink/ink2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12.415"/>
    </inkml:context>
    <inkml:brush xml:id="br0">
      <inkml:brushProperty name="width" value="0.035" units="cm"/>
      <inkml:brushProperty name="height" value="0.035" units="cm"/>
      <inkml:brushProperty name="color" value="#E71224"/>
    </inkml:brush>
  </inkml:definitions>
  <inkml:trace contextRef="#ctx0" brushRef="#br0">1 1 24575,'1'0'0,"0"0"0,-1 1 0,1-1 0,0 0 0,0 1 0,0-1 0,-1 1 0,1-1 0,0 1 0,-1-1 0,1 1 0,0-1 0,-1 1 0,1 0 0,-1-1 0,1 1 0,-1 0 0,1 0 0,-1-1 0,0 1 0,1 0 0,-1 0 0,0 0 0,1-1 0,-1 1 0,0 0 0,0 1 0,5 31 0,-4-23 0,38 146 0,-17-76 0,7 9 0,-21-71 0,-2 1 0,0-1 0,-1 1 0,0 0 0,-2 0 0,2 33 0,-6 4 0,1-58 0,1-18 0,0 0 0,1 0 0,5-21 0,-5 33 0,1 0 0,-1 0 0,2 0 0,-1 0 0,1 1 0,0-1 0,1 1 0,0 0 0,0 0 0,0 1 0,9-9 0,-13 15 0,-1 0 0,0-1 0,0 1 0,0 0 0,1 0 0,-1-1 0,0 1 0,0 0 0,0 0 0,1-1 0,-1 1 0,0 0 0,1 0 0,-1 0 0,0 0 0,0 0 0,1 0 0,-1-1 0,0 1 0,1 0 0,-1 0 0,0 0 0,1 0 0,-1 0 0,0 0 0,1 0 0,-1 0 0,0 0 0,1 0 0,-1 1 0,0-1 0,0 0 0,1 0 0,-1 0 0,0 0 0,1 0 0,-1 0 0,0 1 0,0-1 0,1 0 0,-1 0 0,0 0 0,0 1 0,1-1 0,5 21 0,-6 31 0,0-47 0,-1 17-90,0 19 297,2-29-584,2-13-728,2-8-5721</inkml:trace>
</inkml:ink>
</file>

<file path=ppt/ink/ink2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13.135"/>
    </inkml:context>
    <inkml:brush xml:id="br0">
      <inkml:brushProperty name="width" value="0.035" units="cm"/>
      <inkml:brushProperty name="height" value="0.035" units="cm"/>
      <inkml:brushProperty name="color" value="#E71224"/>
    </inkml:brush>
  </inkml:definitions>
  <inkml:trace contextRef="#ctx0" brushRef="#br0">1 1 24575,'0'41'0,"-1"-10"0,1 0 0,2 0 0,11 56 0,30 124 0,-40-195 0,-1 1 0,0 0 0,-2-1 0,-1 24 0,1-23 0,-1 0 0,2 0 0,4 29 0,2-31 0,-1-25 0,1-38 0,-5 33 0,0 6 0,1-1 0,1 1 0,-1 0 0,1 0 0,1 0 0,0 0 0,0 1 0,1-1 0,0 1 0,0 1 0,1-1 0,0 1 0,0 0 0,0 1 0,13-9 0,-19 14 0,1 1 0,-1-1 0,0 0 0,0 0 0,0 0 0,1 1 0,-1-1 0,0 1 0,1-1 0,-1 1 0,0 0 0,1-1 0,-1 1 0,1 0 0,-1 0 0,1 0 0,-1 0 0,0 0 0,1 0 0,-1 0 0,1 1 0,-1-1 0,1 0 0,-1 1 0,0-1 0,1 1 0,0 0 0,0 1 0,0 0 0,0 0 0,0 0 0,0 0 0,0 1 0,-1-1 0,1 0 0,-1 1 0,0-1 0,0 1 0,0 0 0,0-1 0,1 4 0,0 1 0,-1 0 0,0 1 0,0-1 0,0 0 0,-1 0 0,0 0 0,0 1 0,-1-1 0,0 0 0,-3 12 0,1-14 0,-1-1 0,0 0 0,0 0 0,0 0 0,-1-1 0,1 0 0,-1 1 0,0-2 0,0 1 0,0 0 0,0-1 0,0 0 0,0 0 0,-1-1 0,1 1 0,-1-1 0,-7 0 0,12-1 0,1 0 0,0-1 0,0 1 0,-1 0 0,1-1 0,0 1 0,0 0 0,0-1 0,0 1 0,0 0 0,0-1 0,0 1 0,0-1 0,0 1 0,0 0 0,0-1 0,0 1 0,0 0 0,0-1 0,0 1 0,0-1 0,0 1 0,0 0 0,0-1 0,0 1 0,1 0 0,-1-1 0,0 1 0,0 0 0,0 0 0,1-1 0,-1 1 0,0 0 0,0-1 0,1 1 0,-1 0 0,0 0 0,1 0 0,-1-1 0,1 1 0,11-17 0,-12 17 0,11-14-1365,1 0-5461</inkml:trace>
</inkml:ink>
</file>

<file path=ppt/ink/ink2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13.491"/>
    </inkml:context>
    <inkml:brush xml:id="br0">
      <inkml:brushProperty name="width" value="0.035" units="cm"/>
      <inkml:brushProperty name="height" value="0.035" units="cm"/>
      <inkml:brushProperty name="color" value="#E71224"/>
    </inkml:brush>
  </inkml:definitions>
  <inkml:trace contextRef="#ctx0" brushRef="#br0">0 1 24575,'0'3'0,"0"6"0,0 4 0,0 3 0,0 4 0,0 1 0,0 0 0,0 1 0,0-3-8191</inkml:trace>
</inkml:ink>
</file>

<file path=ppt/ink/ink2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13.835"/>
    </inkml:context>
    <inkml:brush xml:id="br0">
      <inkml:brushProperty name="width" value="0.035" units="cm"/>
      <inkml:brushProperty name="height" value="0.035" units="cm"/>
      <inkml:brushProperty name="color" value="#E71224"/>
    </inkml:brush>
  </inkml:definitions>
  <inkml:trace contextRef="#ctx0" brushRef="#br0">1 1 24575,'0'4'0,"0"4"0,0 1-8191</inkml:trace>
</inkml:ink>
</file>

<file path=ppt/ink/ink2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14.165"/>
    </inkml:context>
    <inkml:brush xml:id="br0">
      <inkml:brushProperty name="width" value="0.035" units="cm"/>
      <inkml:brushProperty name="height" value="0.035" units="cm"/>
      <inkml:brushProperty name="color" value="#E71224"/>
    </inkml:brush>
  </inkml:definitions>
  <inkml:trace contextRef="#ctx0" brushRef="#br0">1 42 24575,'0'2'0,"0"0"0,1 0 0,-1 0 0,1 0 0,-1 0 0,1 0 0,0 0 0,0 0 0,0-1 0,0 1 0,0 0 0,0-1 0,1 1 0,-1-1 0,0 1 0,1-1 0,-1 1 0,1-1 0,0 0 0,-1 0 0,1 0 0,0 0 0,0 0 0,0 0 0,-1-1 0,1 1 0,0-1 0,0 1 0,0-1 0,0 1 0,0-1 0,3 0 0,11 2 0,0-1 0,0-1 0,18-1 0,-16 0 0,7 1 0,1-1 0,-1-2 0,0-1 0,1 0 0,-2-2 0,1-1 0,-1-1 0,24-11 0,-20-2-1365,-17 9-5461</inkml:trace>
</inkml:ink>
</file>

<file path=ppt/ink/ink2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14.510"/>
    </inkml:context>
    <inkml:brush xml:id="br0">
      <inkml:brushProperty name="width" value="0.035" units="cm"/>
      <inkml:brushProperty name="height" value="0.035" units="cm"/>
      <inkml:brushProperty name="color" value="#E71224"/>
    </inkml:brush>
  </inkml:definitions>
  <inkml:trace contextRef="#ctx0" brushRef="#br0">23 1 24575,'-19'63'0,"15"0"0,5 66 0,0-44 0,-1-81 0,0 1 0,1-1 0,-1 0 0,1 1 0,0-1 0,0 0 0,0 0 0,3 5 0,-4-8 0,0 0 0,1 0 0,-1 0 0,1-1 0,0 1 0,-1 0 0,1-1 0,0 1 0,-1 0 0,1-1 0,0 1 0,0-1 0,0 1 0,-1-1 0,1 1 0,0-1 0,0 1 0,0-1 0,0 0 0,0 0 0,0 1 0,0-1 0,0 0 0,0 0 0,0 0 0,0 0 0,0 0 0,0 0 0,0 0 0,0-1 0,-1 1 0,1 0 0,0 0 0,0-1 0,0 1 0,0-1 0,0 1 0,0-1 0,-1 1 0,1-1 0,0 1 0,1-2 0,33-20 0,-5 2 0,0 2 0,2 1 0,0 1 0,39-13 0,-59 26-124,-1 0 0,1-1 0,0-1 0,-1 0 0,0 0 0,0-1-1,-1 0 1,1-1 0,-1-1 0,13-11 0,-15 9-6702</inkml:trace>
</inkml:ink>
</file>

<file path=ppt/ink/ink2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18.567"/>
    </inkml:context>
    <inkml:brush xml:id="br0">
      <inkml:brushProperty name="width" value="0.035" units="cm"/>
      <inkml:brushProperty name="height" value="0.035" units="cm"/>
      <inkml:brushProperty name="color" value="#E71224"/>
    </inkml:brush>
  </inkml:definitions>
  <inkml:trace contextRef="#ctx0" brushRef="#br0">14 1 24575,'7'-1'0,"-1"1"0,0 1 0,1-1 0,-1 1 0,0 0 0,0 0 0,0 1 0,0 0 0,0 0 0,0 1 0,-1-1 0,11 7 0,-12-5 0,-1-1 0,1 0 0,-1 1 0,0 0 0,0-1 0,-1 1 0,1 0 0,-1 1 0,0-1 0,0 0 0,0 1 0,-1-1 0,1 1 0,-1 0 0,0-1 0,-1 1 0,1 8 0,0-9 0,-1-1 0,0 1 0,0 0 0,-1-1 0,1 1 0,-1-1 0,1 1 0,-1-1 0,0 1 0,-1-1 0,1 0 0,0 0 0,-1 1 0,0-1 0,0 0 0,0 0 0,0-1 0,0 1 0,0 0 0,-1-1 0,0 1 0,1-1 0,-1 0 0,0 0 0,-6 3 0,1 0 0,-1-1 0,0-1 0,-1 0 0,1 0 0,-1-1 0,1 0 0,-1-1 0,-13 1 0,22-4 0,11-4 0,13-4 0,-7 4 0,60-15 0,-70 20 0,0 0 0,0 0 0,0 1 0,0 0 0,0 0 0,1 0 0,-1 1 0,-1 0 0,1 0 0,10 3 0,-15-3 2,1-1 0,-1 1 0,0 0 0,0-1 0,1 1-1,-1 0 1,0 0 0,0 0 0,0 0 0,0 0 0,0 0 0,0 0 0,0 0-1,0 0 1,0 1 0,0-1 0,-1 0 0,1 1 0,0-1 0,-1 0 0,1 1-1,-1-1 1,0 1 0,1-1 0,-1 0 0,0 1 0,0-1 0,0 1 0,0-1-1,0 1 1,0-1 0,-1 3 0,-1 4-81,0 0-1,-1 0 1,0-1 0,-7 14-1,1-3-950,3-4-5796</inkml:trace>
</inkml:ink>
</file>

<file path=ppt/ink/ink2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19.222"/>
    </inkml:context>
    <inkml:brush xml:id="br0">
      <inkml:brushProperty name="width" value="0.035" units="cm"/>
      <inkml:brushProperty name="height" value="0.035" units="cm"/>
      <inkml:brushProperty name="color" value="#E71224"/>
    </inkml:brush>
  </inkml:definitions>
  <inkml:trace contextRef="#ctx0" brushRef="#br0">260 399 24575,'-68'1'0,"-76"-2"0,142 0 0,0 1 0,0-1 0,-1 1 0,1-1 0,0 0 0,0 0 0,0 0 0,0 0 0,0 0 0,0 0 0,0-1 0,0 1 0,1 0 0,-1-1 0,0 0 0,1 1 0,-1-1 0,1 0 0,0 0 0,0 0 0,-1 0 0,1 0 0,0 0 0,1 0 0,-1 0 0,0 0 0,1-1 0,-1 1 0,1 0 0,-1-5 0,0-8 0,0-1 0,1 0 0,3-25 0,0 12 0,-4-5 0,1 19 0,0 0 0,0 0 0,2 0 0,3-20 0,-4 31 0,0 1 0,0 0 0,0 0 0,0 0 0,1 0 0,-1 0 0,1 0 0,0 0 0,0 0 0,0 1 0,0-1 0,0 1 0,1-1 0,-1 1 0,1 0 0,-1 0 0,1 0 0,0 0 0,0 1 0,0-1 0,0 1 0,0-1 0,0 1 0,0 0 0,4 0 0,138-23 0,-105 16 0,-32 5 0,0 1 0,0 1 0,1 0 0,13-1 0,-19 2 0,0 1 0,0-1 0,-1 0 0,1 1 0,0 0 0,0 0 0,-1 0 0,1 0 0,0 0 0,-1 0 0,1 1 0,-1-1 0,0 1 0,0 0 0,1 0 0,-1 0 0,0 0 0,2 2 0,11 19 0,0 1 0,-2 0 0,0 1 0,-2 1 0,-1 0 0,-1 0 0,7 35 0,-13-50 14,-1 0-1,0 0 0,-1 0 0,0 0 1,-1 0-1,0 0 0,-1 0 1,-2 14-1,1-18-119,0 0 0,0 0 0,0 0 0,0-1 0,-1 1 0,0-1-1,-1 1 1,1-1 0,-1 0 0,-1-1 0,1 1 0,-1-1 0,-9 9 0,3-6-6720</inkml:trace>
</inkml:ink>
</file>

<file path=ppt/ink/ink2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20.578"/>
    </inkml:context>
    <inkml:brush xml:id="br0">
      <inkml:brushProperty name="width" value="0.035" units="cm"/>
      <inkml:brushProperty name="height" value="0.035" units="cm"/>
      <inkml:brushProperty name="color" value="#E71224"/>
    </inkml:brush>
  </inkml:definitions>
  <inkml:trace contextRef="#ctx0" brushRef="#br0">1 2 24575,'27'-1'0,"42"1"0,-67 0 0,1 0 0,-1 0 0,0 0 0,0 1 0,1-1 0,-1 1 0,0 0 0,0-1 0,1 1 0,-1 0 0,0 0 0,0 1 0,0-1 0,0 0 0,0 1 0,-1-1 0,1 1 0,0-1 0,-1 1 0,1 0 0,-1 0 0,2 2 0,-2 0 0,0 0 0,0 0 0,-1 0 0,0 0 0,0-1 0,0 1 0,0 0 0,-1 0 0,1 0 0,-1 0 0,0 0 0,0 0 0,0-1 0,-1 1 0,1-1 0,-5 7 0,-36 53 0,22-39-99,0 0-534,-27 42 0,43-61-6193</inkml:trace>
</inkml:ink>
</file>

<file path=ppt/ink/ink2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21.219"/>
    </inkml:context>
    <inkml:brush xml:id="br0">
      <inkml:brushProperty name="width" value="0.035" units="cm"/>
      <inkml:brushProperty name="height" value="0.035" units="cm"/>
      <inkml:brushProperty name="color" value="#E71224"/>
    </inkml:brush>
  </inkml:definitions>
  <inkml:trace contextRef="#ctx0" brushRef="#br0">0 1 24575,'4'0'0,"4"0"0,5 0 0,4 0 0,2 0 0,-1 3 0,-5 6 0,-4 4 0,-7 0 0,-4 1 0,-2 2 0,0-5 0,1-8 0,-3-5 0,-4-2 0,0 0-8191</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2:58.611"/>
    </inkml:context>
    <inkml:brush xml:id="br0">
      <inkml:brushProperty name="width" value="0.035" units="cm"/>
      <inkml:brushProperty name="height" value="0.035" units="cm"/>
      <inkml:brushProperty name="color" value="#E71224"/>
    </inkml:brush>
  </inkml:definitions>
  <inkml:trace contextRef="#ctx0" brushRef="#br0">0 0 24575,'5'0'0,"7"0"0,7 0 0,5 0 0,4 0 0,2 0 0,2 0 0,0 0 0,0 0 0,-1 0 0,0 0 0,1 0 0,-2 0 0,1 0 0,0 0 0,-6 0-8191</inkml:trace>
</inkml:ink>
</file>

<file path=ppt/ink/ink2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21.944"/>
    </inkml:context>
    <inkml:brush xml:id="br0">
      <inkml:brushProperty name="width" value="0.035" units="cm"/>
      <inkml:brushProperty name="height" value="0.035" units="cm"/>
      <inkml:brushProperty name="color" value="#E71224"/>
    </inkml:brush>
  </inkml:definitions>
  <inkml:trace contextRef="#ctx0" brushRef="#br0">1 1 24575,'0'3'0,"0"6"0,0 4 0,0 4 0,0 2 0,0 2 0,0 0 0,0 1 0,0 0 0,0 0 0,0 0 0,0-8 0,0-9 0</inkml:trace>
</inkml:ink>
</file>

<file path=ppt/ink/ink2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22.367"/>
    </inkml:context>
    <inkml:brush xml:id="br0">
      <inkml:brushProperty name="width" value="0.035" units="cm"/>
      <inkml:brushProperty name="height" value="0.035" units="cm"/>
      <inkml:brushProperty name="color" value="#E71224"/>
    </inkml:brush>
  </inkml:definitions>
  <inkml:trace contextRef="#ctx0" brushRef="#br0">0 1 24575,'4'0'0,"4"0"0,5 0 0,4 0 0,2 0 0,2 0 0,-3 3 0,0 2 0,-4 3 0,-5 5 0,-2 2 0,-4 4 0,-2 1 0,-1 1 0,0-3-8191</inkml:trace>
</inkml:ink>
</file>

<file path=ppt/ink/ink2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22.714"/>
    </inkml:context>
    <inkml:brush xml:id="br0">
      <inkml:brushProperty name="width" value="0.035" units="cm"/>
      <inkml:brushProperty name="height" value="0.035" units="cm"/>
      <inkml:brushProperty name="color" value="#E71224"/>
    </inkml:brush>
  </inkml:definitions>
  <inkml:trace contextRef="#ctx0" brushRef="#br0">111 1 24575,'1'13'0,"-2"1"0,0-1 0,0 1 0,-1-1 0,-1 0 0,0 1 0,-1-1 0,-9 21 0,7-17 11,0-1-1,-5 30 1,9-35-138,0-1 0,0 1 0,-1-1 0,0 0 0,-1 0 0,0 0 0,-1-1 0,0 1 0,0-1 0,-12 14 0,8-14-6699</inkml:trace>
</inkml:ink>
</file>

<file path=ppt/ink/ink2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23.058"/>
    </inkml:context>
    <inkml:brush xml:id="br0">
      <inkml:brushProperty name="width" value="0.035" units="cm"/>
      <inkml:brushProperty name="height" value="0.035" units="cm"/>
      <inkml:brushProperty name="color" value="#E71224"/>
    </inkml:brush>
  </inkml:definitions>
  <inkml:trace contextRef="#ctx0" brushRef="#br0">1 0 24575,'3'0'0,"6"4"0,3 1 0,1 3 0,2 0 0,-2 3 0,0-1 0,-2 2 0,1-2 0,-1 2 0,0-2 0,-1-2-8191</inkml:trace>
</inkml:ink>
</file>

<file path=ppt/ink/ink2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23.404"/>
    </inkml:context>
    <inkml:brush xml:id="br0">
      <inkml:brushProperty name="width" value="0.035" units="cm"/>
      <inkml:brushProperty name="height" value="0.035" units="cm"/>
      <inkml:brushProperty name="color" value="#E71224"/>
    </inkml:brush>
  </inkml:definitions>
  <inkml:trace contextRef="#ctx0" brushRef="#br0">0 102 24575,'13'-1'0,"0"-1"0,-1 0 0,1-1 0,-1 0 0,15-6 0,36-9 0,145-9 0,-202 27 0,0-1 0,0 1 0,1-2 0,-1 1 0,0-1 0,-1 0 0,1 0 0,0 0 0,0-1 0,-1 0 0,0 0 0,10-8 0,-14 7-1365</inkml:trace>
</inkml:ink>
</file>

<file path=ppt/ink/ink2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23.970"/>
    </inkml:context>
    <inkml:brush xml:id="br0">
      <inkml:brushProperty name="width" value="0.035" units="cm"/>
      <inkml:brushProperty name="height" value="0.035" units="cm"/>
      <inkml:brushProperty name="color" value="#E71224"/>
    </inkml:brush>
  </inkml:definitions>
  <inkml:trace contextRef="#ctx0" brushRef="#br0">54 0 24575,'1'30'0,"-2"-1"0,-1 1 0,-1-1 0,-1 0 0,-2 0 0,-1 0 0,-22 55 0,26-76 0,10-16 0,9-9 0,33-30 0,-37 34 0,1 0 0,1 1 0,0 0 0,0 1 0,1 1 0,20-10 0,-32 18 0,-1 1 0,1-1 0,1 1 0,-1 0 0,0 0 0,0 0 0,0 0 0,1 1 0,-1-1 0,0 1 0,6 0 0,-8 0 0,-1 1 0,1-1 0,0 0 0,-1 0 0,1 1 0,-1-1 0,1 0 0,0 1 0,-1-1 0,1 0 0,-1 1 0,1-1 0,-1 1 0,1-1 0,-1 1 0,1-1 0,-1 1 0,0 0 0,1-1 0,-1 1 0,0-1 0,1 2 0,-2 26 0,-4-10 0,-2 0 0,0-1 0,-1 1 0,-1-2 0,-11 17 0,4-6 0,15-25 0,1-1 0,-1 0 0,1 1 0,-1-1 0,0 0 0,0 0 0,0 1 0,1-1 0,-1 0 0,0 0 0,0 0 0,-1 0 0,1 0 0,0 0 0,0 0 0,0-1 0,-1 1 0,1 0 0,0-1 0,-1 1 0,1-1 0,-1 1 0,1-1 0,-3 1 0,3-2 0,-1 1 0,1-1 0,-1 0 0,1 1 0,0-1 0,-1 0 0,1 0 0,0 0 0,0 0 0,-1 0 0,1 0 0,0 0 0,0 0 0,0-1 0,0 1 0,1 0 0,-1-1 0,-1-1 0,-2-6 0,0 0 0,0 0 0,1 0 0,1-1 0,-1 1 0,0-11 0,-7-69-1365,6 71-5461</inkml:trace>
</inkml:ink>
</file>

<file path=ppt/ink/ink2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24.349"/>
    </inkml:context>
    <inkml:brush xml:id="br0">
      <inkml:brushProperty name="width" value="0.035" units="cm"/>
      <inkml:brushProperty name="height" value="0.035" units="cm"/>
      <inkml:brushProperty name="color" value="#E71224"/>
    </inkml:brush>
  </inkml:definitions>
  <inkml:trace contextRef="#ctx0" brushRef="#br0">0 0 24575,'5'1'0,"0"0"0,-1 0 0,1 1 0,-1-1 0,1 1 0,-1 0 0,0 0 0,0 1 0,0-1 0,0 1 0,0 0 0,0 0 0,-1 0 0,0 1 0,1-1 0,-1 1 0,0 0 0,-1-1 0,4 8 0,9 12 0,-2 1 0,11 27 0,-20-43 0,4 12 0,-2 1 0,0-1 0,5 31 0,-7-27 0,1-1 0,12 34 0,13 30 0,-23-64 0,0 0 0,2 0 0,0-1 0,2 0 0,14 23 0,-14-29 0,1-1 0,0-1 0,1 0 0,0 0 0,1-2 0,1 1 0,0-2 0,0 0 0,1-1 0,1 0 0,0-2 0,23 10 0,-39-18 0,0 0 0,0 1 0,0-1 0,0 0 0,0 0 0,0 0 0,0 0 0,0 0 0,0 0 0,0 0 0,0 0 0,0-1 0,0 1 0,0 0 0,0-1 0,0 1 0,-1 0 0,1-1 0,0 1 0,0-1 0,0 0 0,-1 1 0,1-1 0,0 1 0,0-1 0,-1 0 0,1 0 0,-1 1 0,1-1 0,-1 0 0,1 0 0,-1 0 0,1 0 0,-1 0 0,0 0 0,1 1 0,-1-1 0,0 0 0,0 0 0,0 0 0,1 0 0,-1 0 0,0 0 0,-1-1 0,3-54 0,-3 47 0,0-35-1365,1 25-5461</inkml:trace>
</inkml:ink>
</file>

<file path=ppt/ink/ink2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24.708"/>
    </inkml:context>
    <inkml:brush xml:id="br0">
      <inkml:brushProperty name="width" value="0.035" units="cm"/>
      <inkml:brushProperty name="height" value="0.035" units="cm"/>
      <inkml:brushProperty name="color" value="#E71224"/>
    </inkml:brush>
  </inkml:definitions>
  <inkml:trace contextRef="#ctx0" brushRef="#br0">290 1 24575,'-2'0'0,"1"1"0,0-1 0,-1 1 0,1 0 0,0 0 0,-1-1 0,1 1 0,0 0 0,0 0 0,0 1 0,-1-1 0,1 0 0,1 0 0,-1 0 0,0 1 0,0-1 0,0 0 0,1 1 0,-1-1 0,0 2 0,-14 34 0,14-33 0,-6 18 0,-1 0 0,-1 0 0,0-1 0,-19 29 0,-67 105 0,89-147-100,3-2 133,-1 0 1,0-1-1,0 0 0,0 1 0,0-1 1,-9 7-1,12-12-71,-1 1 1,1 0-1,0-1 1,0 1 0,-1-1-1,1 0 1,0 1-1,0-1 1,-1 0-1,1 0 1,0 0-1,-1 0 1,1 0 0,0 0-1,-1 0 1,1 0-1,0-1 1,-1 1-1,1 0 1,0-1-1,0 1 1,-1-1 0,1 1-1,0-1 1,0 0-1,0 1 1,0-1-1,0 0 1,0 0-1,0 0 1,0 0 0,0 0-1,0 0 1,0 0-1,1 0 1,-1 0-1,0 0 1,1-1-1,-2-1 1,-5-8-6789</inkml:trace>
</inkml:ink>
</file>

<file path=ppt/ink/ink2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25.053"/>
    </inkml:context>
    <inkml:brush xml:id="br0">
      <inkml:brushProperty name="width" value="0.035" units="cm"/>
      <inkml:brushProperty name="height" value="0.035" units="cm"/>
      <inkml:brushProperty name="color" value="#E71224"/>
    </inkml:brush>
  </inkml:definitions>
  <inkml:trace contextRef="#ctx0" brushRef="#br0">1 0 24575,'0'4'0,"3"0"0,2 5 0,0 3 0,-2 3 0,0 3 0,2-1 0,1-1 0,-1 2 0,2-4 0,0 1 0,3-4 0,-1-2-8191</inkml:trace>
</inkml:ink>
</file>

<file path=ppt/ink/ink2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25.397"/>
    </inkml:context>
    <inkml:brush xml:id="br0">
      <inkml:brushProperty name="width" value="0.035" units="cm"/>
      <inkml:brushProperty name="height" value="0.035" units="cm"/>
      <inkml:brushProperty name="color" value="#E71224"/>
    </inkml:brush>
  </inkml:definitions>
  <inkml:trace contextRef="#ctx0" brushRef="#br0">1 1 24575,'2'25'0,"2"0"0,0 0 0,2 0 0,0 0 0,20 44 0,8 34 0,23 75 0,-54-166 0,0 0 0,-1 0 0,1 25 0,-3-27 0,0 0 0,1 0 0,1 0 0,-1-1 0,2 1 0,4 15 0,-2-80 0,-5 34-1365,0 1-5461</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2:58.989"/>
    </inkml:context>
    <inkml:brush xml:id="br0">
      <inkml:brushProperty name="width" value="0.035" units="cm"/>
      <inkml:brushProperty name="height" value="0.035" units="cm"/>
      <inkml:brushProperty name="color" value="#E71224"/>
    </inkml:brush>
  </inkml:definitions>
  <inkml:trace contextRef="#ctx0" brushRef="#br0">1 64 24575,'5'0'0,"7"0"0,7 0 0,0-5 0,2-2 0,2 1 0,4 0 0,-5-3 0,1 0 0,1 1 0,1 2 0,3 2 0,1 2 0,0 1 0,2 1 0,-6 0-8191</inkml:trace>
</inkml:ink>
</file>

<file path=ppt/ink/ink2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25.918"/>
    </inkml:context>
    <inkml:brush xml:id="br0">
      <inkml:brushProperty name="width" value="0.035" units="cm"/>
      <inkml:brushProperty name="height" value="0.035" units="cm"/>
      <inkml:brushProperty name="color" value="#E71224"/>
    </inkml:brush>
  </inkml:definitions>
  <inkml:trace contextRef="#ctx0" brushRef="#br0">0 2 24575,'27'-1'0,"42"1"0,-67 0 0,1 0 0,-1 0 0,0 0 0,1 1 0,-1-1 0,0 1 0,1 0 0,-1-1 0,0 1 0,0 0 0,0 0 0,0 0 0,0 1 0,0-1 0,0 0 0,0 1 0,-1 0 0,1-1 0,0 1 0,-1 0 0,1 0 0,1 2 0,-2 0 0,-1 0 0,1 0 0,-1 0 0,0 1 0,0-1 0,0 0 0,0 0 0,-1 0 0,0 0 0,1 0 0,-2 0 0,1 0 0,-3 7 0,-26 49 0,20-45 0,-7 15 0,17-29 0,1 0 0,-1 0 0,0 0 0,0 0 0,0-1 0,1 1 0,-1 0 0,0 0 0,1 0 0,-1-1 0,1 1 0,-1 0 0,1-1 0,-1 1 0,1 0 0,0-1 0,-1 1 0,1 0 0,0-1 0,-1 1 0,1-1 0,0 0 0,0 1 0,-1-1 0,1 0 0,0 1 0,0-1 0,0 0 0,-1 0 0,1 1 0,0-1 0,0 0 0,0 0 0,0 0 0,0 0 0,-1 0 0,3-1 0,12 3 0,-10-2 0,0 0 0,1 1 0,-1 0 0,0 0 0,1 1 0,-1-1 0,8 4 0,-11-3 0,0-1 0,-1 1 0,1 0 0,0-1 0,0 1 0,-1 0 0,1 0 0,-1 0 0,0 0 0,0 0 0,0 0 0,0 1 0,0-1 0,0 0 0,0 0 0,-1 1 0,1-1 0,-1 1 0,1-1 0,-1 0 0,0 3 0,0 0-105,0 0 0,0 0 0,0-1 0,0 1 0,-1 0 0,0 0 0,0-1 0,0 1 0,-1-1 0,1 1 0,-1-1 0,-3 5 0,1-3-6721</inkml:trace>
</inkml:ink>
</file>

<file path=ppt/ink/ink2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26.310"/>
    </inkml:context>
    <inkml:brush xml:id="br0">
      <inkml:brushProperty name="width" value="0.035" units="cm"/>
      <inkml:brushProperty name="height" value="0.035" units="cm"/>
      <inkml:brushProperty name="color" value="#E71224"/>
    </inkml:brush>
  </inkml:definitions>
  <inkml:trace contextRef="#ctx0" brushRef="#br0">1 1 24575,'-1'54'0,"3"61"0,-2-114 0,0 1 0,0 0 0,0-1 0,0 1 0,0-1 0,0 1 0,1-1 0,-1 1 0,1 0 0,-1-1 0,1 1 0,-1-1 0,1 0 0,0 1 0,0-1 0,0 1 0,0-1 0,0 0 0,0 0 0,0 0 0,0 0 0,1 1 0,-1-2 0,0 1 0,0 0 0,1 0 0,-1 0 0,2 0 0,0-1 0,0 1 0,0-1 0,0 0 0,0-1 0,0 1 0,0-1 0,0 1 0,0-1 0,0 0 0,0 0 0,0 0 0,0 0 0,4-3 0,9-6 0,-1 0 0,-1-1 0,25-23 0,7 1 13,-27 21-1391,-5 3-5448</inkml:trace>
</inkml:ink>
</file>

<file path=ppt/ink/ink2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26.657"/>
    </inkml:context>
    <inkml:brush xml:id="br0">
      <inkml:brushProperty name="width" value="0.035" units="cm"/>
      <inkml:brushProperty name="height" value="0.035" units="cm"/>
      <inkml:brushProperty name="color" value="#E71224"/>
    </inkml:brush>
  </inkml:definitions>
  <inkml:trace contextRef="#ctx0" brushRef="#br0">3 0 24575,'-2'132'0,"5"139"0,2-250 120,-5-21-145,0 0 0,0 0-1,0-1 1,0 1 0,0 0 0,0 0 0,1-1 0,-1 1-1,0 0 1,0 0 0,0 0 0,0-1 0,0 1 0,0 0-1,0 0 1,1 0 0,-1-1 0,0 1 0,0 0 0,0 0-1,0 0 1,1 0 0,-1 0 0,0-1 0,0 1 0,0 0-1,1 0 1,-1 0 0,0 0 0,0 0 0,1 0 0,-1 0-1,0 0 1,0 0 0,1 0 0,-1 0 0,0 0 0,0 0-1,0 0 1,1 0 0,-1 0 0,0 0 0,0 0 0,1 0-1,-1 0 1,0 0 0,0 0 0,0 1 0,1-1 0,-1 0-1,0 0 1,0 0 0,0 0 0,1 0 0,-1 1 0,0-1-1,0 0 1,0 1 0,3-12-6801</inkml:trace>
</inkml:ink>
</file>

<file path=ppt/ink/ink2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27.046"/>
    </inkml:context>
    <inkml:brush xml:id="br0">
      <inkml:brushProperty name="width" value="0.035" units="cm"/>
      <inkml:brushProperty name="height" value="0.035" units="cm"/>
      <inkml:brushProperty name="color" value="#E71224"/>
    </inkml:brush>
  </inkml:definitions>
  <inkml:trace contextRef="#ctx0" brushRef="#br0">0 0 24575,'1'1'0,"0"-1"0,1 1 0,-1-1 0,0 1 0,0 0 0,0 0 0,0-1 0,0 1 0,0 0 0,0 0 0,-1 0 0,1 0 0,0 0 0,0 0 0,-1 0 0,1 1 0,-1-1 0,1 0 0,-1 0 0,1 0 0,-1 1 0,0-1 0,1 0 0,-1 0 0,0 1 0,0-1 0,0 2 0,3 43 0,-3-40 0,-6 40 0,4-40 0,1 0 0,0 0 0,0 0 0,0 1 0,1-1 0,0 0 0,0 1 0,2 7 0,-2-13 0,1-1 0,-1 1 0,0 0 0,1 0 0,-1 0 0,1 0 0,-1-1 0,1 1 0,0 0 0,-1 0 0,1-1 0,0 1 0,-1 0 0,1-1 0,0 1 0,0-1 0,0 1 0,-1-1 0,1 1 0,0-1 0,0 0 0,2 1 0,0-1 0,1 1 0,-1-1 0,0 0 0,1-1 0,-1 1 0,0-1 0,1 1 0,-1-1 0,0 0 0,4-1 0,38-14 0,1 2 0,70-11 0,-32 5 0,-64 14 0,0 1 0,0 1 0,27-3 0,-8 0 120,-27-3-321,-12 9 147,-1 0 1,1 1-1,0-1 1,0 0-1,-1 0 1,1 1-1,-1-1 1,1 0-1,0 1 1,-1-1-1,1 0 1,-1 1-1,1-1 1,-1 1-1,0-1 1,1 1-1,-1-1 1,0 1-1,1-1 1,-1 1-1,0 0 1,1-1-1,-2 1 1,-10-6-6773</inkml:trace>
</inkml:ink>
</file>

<file path=ppt/ink/ink2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27.392"/>
    </inkml:context>
    <inkml:brush xml:id="br0">
      <inkml:brushProperty name="width" value="0.035" units="cm"/>
      <inkml:brushProperty name="height" value="0.035" units="cm"/>
      <inkml:brushProperty name="color" value="#E71224"/>
    </inkml:brush>
  </inkml:definitions>
  <inkml:trace contextRef="#ctx0" brushRef="#br0">3 1 24575,'-2'131'0,"4"141"0,9-205 52,-8-48-406,0 0 0,0 0-1,-1 23 1</inkml:trace>
</inkml:ink>
</file>

<file path=ppt/ink/ink2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28.093"/>
    </inkml:context>
    <inkml:brush xml:id="br0">
      <inkml:brushProperty name="width" value="0.035" units="cm"/>
      <inkml:brushProperty name="height" value="0.035" units="cm"/>
      <inkml:brushProperty name="color" value="#E71224"/>
    </inkml:brush>
  </inkml:definitions>
  <inkml:trace contextRef="#ctx0" brushRef="#br0">0 1 24575,'3'0'0,"-1"0"0,0 1 0,1-1 0,-1 1 0,0 0 0,0 0 0,1-1 0,-1 2 0,0-1 0,0 0 0,0 0 0,0 1 0,0-1 0,-1 1 0,1-1 0,0 1 0,-1 0 0,1-1 0,-1 1 0,0 0 0,1 0 0,-1 0 0,0 0 0,0 1 0,0-1 0,-1 0 0,2 3 0,2 10 0,0 0 0,0 0 0,0 18 0,1-5 0,4 39 0,-3 1 0,-5 128 0,-2-111 0,2-94 0,1 1 0,-1-1 0,2 1 0,-1-1 0,1 1 0,0 0 0,1 0 0,0 0 0,0 1 0,0-1 0,7-7 0,-2 3 0,1 0 0,0 0 0,1 1 0,0 0 0,19-15 0,-28 25 0,0-1 0,-1 1 0,1 0 0,0-1 0,0 1 0,0 0 0,0 0 0,0 0 0,0 0 0,1 1 0,-1-1 0,0 0 0,0 1 0,1 0 0,-1-1 0,0 1 0,0 0 0,1 0 0,-1 1 0,0-1 0,0 0 0,1 1 0,-1-1 0,0 1 0,0 0 0,0-1 0,0 1 0,0 0 0,0 0 0,0 1 0,0-1 0,0 0 0,0 1 0,0-1 0,-1 1 0,1-1 0,-1 1 0,2 2 0,-1-1 0,-1-1 0,0 1 0,0 0 0,0 0 0,0 0 0,0 0 0,-1 0 0,1 0 0,-1 0 0,0 0 0,0 0 0,0 0 0,0 0 0,0 0 0,-1 0 0,1 0 0,-1 0 0,0 0 0,0 0 0,0-1 0,0 1 0,-1 0 0,1-1 0,-1 1 0,0 0 0,1-1 0,-1 0 0,-4 4 0,-19 18 0,-50 38 0,75-62-20,0-1 1,0 1-1,1-1 0,-1 1 0,0-1 1,0 1-1,0-1 0,0 1 0,1-1 0,-1 1 1,0 0-1,0-1 0,0 1 0,0-1 0,0 1 1,0-1-1,0 1 0,-1-1 0,1 1 1,0-1-1,0 1 0,0-1 0,0 1 0,0-1 1,-1 1-1,1-1 0,0 1 0,-1 0 0,1-1 1,0 1-1,0 0 0,-1-1 0,1 1 1,-1 0-1,1-1 0,0 1 0,-1 0 0,1 0 1,-1-1-1,1 1 0,-1 0 0,1 0 0,-1 0 1,1-1-1,0 1 0,-1 0 0,1 0 0,-1 0 1,1 0-1,-1 0 0,1 0 0,-1 0 1,1 0-1,-1 0 0,1 1 0,-1-1 0,1 0 1,-1 0-1,1 0 0,-1 0 0,1 1 0,0-1 1,-1 0-1,1 0 0,-1 1 0,1-1 1,0 0-1,-1 1 0,4-11-6806</inkml:trace>
</inkml:ink>
</file>

<file path=ppt/ink/ink2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28.438"/>
    </inkml:context>
    <inkml:brush xml:id="br0">
      <inkml:brushProperty name="width" value="0.035" units="cm"/>
      <inkml:brushProperty name="height" value="0.035" units="cm"/>
      <inkml:brushProperty name="color" value="#E71224"/>
    </inkml:brush>
  </inkml:definitions>
  <inkml:trace contextRef="#ctx0" brushRef="#br0">0 1 24575,'0'3'0,"0"5"0,0 5 0,0 4 0,0 2 0,0 2 0,0 1 0,0 0 0,0 0 0,0-4-8191</inkml:trace>
</inkml:ink>
</file>

<file path=ppt/ink/ink2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28.781"/>
    </inkml:context>
    <inkml:brush xml:id="br0">
      <inkml:brushProperty name="width" value="0.035" units="cm"/>
      <inkml:brushProperty name="height" value="0.035" units="cm"/>
      <inkml:brushProperty name="color" value="#E71224"/>
    </inkml:brush>
  </inkml:definitions>
  <inkml:trace contextRef="#ctx0" brushRef="#br0">0 0 24575,'0'0'-8191</inkml:trace>
</inkml:ink>
</file>

<file path=ppt/ink/ink2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29.112"/>
    </inkml:context>
    <inkml:brush xml:id="br0">
      <inkml:brushProperty name="width" value="0.035" units="cm"/>
      <inkml:brushProperty name="height" value="0.035" units="cm"/>
      <inkml:brushProperty name="color" value="#E71224"/>
    </inkml:brush>
  </inkml:definitions>
  <inkml:trace contextRef="#ctx0" brushRef="#br0">0 39 24575,'4'0'0,"4"0"0,5 0 0,4 0 0,2 0 0,2 0 0,1 0 0,0 0 0,0 0 0,0-3 0,0-2 0,-1 0 0,1 2 0,-1 0 0,-4-2 0,0-1 0,-1 1 0,-2 1-8191</inkml:trace>
</inkml:ink>
</file>

<file path=ppt/ink/ink2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37:29.488"/>
    </inkml:context>
    <inkml:brush xml:id="br0">
      <inkml:brushProperty name="width" value="0.035" units="cm"/>
      <inkml:brushProperty name="height" value="0.035" units="cm"/>
      <inkml:brushProperty name="color" value="#E71224"/>
    </inkml:brush>
  </inkml:definitions>
  <inkml:trace contextRef="#ctx0" brushRef="#br0">88 0 24575,'-2'0'0,"0"1"0,0-1 0,1 1 0,-1 0 0,0-1 0,1 1 0,-1 0 0,1 0 0,-1 0 0,1 0 0,-1 0 0,1 0 0,0 0 0,-1 1 0,1-1 0,0 0 0,0 1 0,0-1 0,0 1 0,0-1 0,-1 4 0,-17 43 0,13-32 0,-1 4 0,1 0 0,1 0 0,1 0 0,0 1 0,2-1 0,0 1 0,2 0 0,1 23 0,-1-29 0,0-8 0,0 0 0,0 0 0,1 0 0,-1 0 0,2 0 0,-1 0 0,3 8 0,-3-13 0,0 0 0,1 0 0,-1 0 0,1 0 0,-1-1 0,1 1 0,0 0 0,0-1 0,-1 1 0,1-1 0,0 1 0,0-1 0,1 0 0,-1 0 0,0 0 0,0 0 0,0 0 0,1 0 0,-1-1 0,1 1 0,-1-1 0,0 0 0,1 1 0,-1-1 0,3-1 0,16 1 0,0-2 0,0-1 0,-1-1 0,1 0 0,-1-2 0,0 0 0,32-15 0,11-2 0,-49 18-124,-1 0 0,0 0 0,0-1 0,0-1 0,-1 0 0,0-1-1,0 0 1,-1-1 0,0 0 0,17-20 0,-20 18-6702</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3:40.900"/>
    </inkml:context>
    <inkml:brush xml:id="br0">
      <inkml:brushProperty name="width" value="0.035" units="cm"/>
      <inkml:brushProperty name="height" value="0.035" units="cm"/>
      <inkml:brushProperty name="color" value="#E71224"/>
    </inkml:brush>
  </inkml:definitions>
  <inkml:trace contextRef="#ctx0" brushRef="#br0">1 1 24575,'0'29'0,"2"-1"0,0 1 0,12 48 0,-8-44 0,-2 0 0,-1 1 0,-4 64 0,3 31 0,-2-123-124,1 0 0,0-1 0,0 1 0,0 0 0,1-1 0,0 1-1,0-1 1,0 0 0,1 0 0,4 8 0,6 1-6702</inkml:trace>
</inkml:ink>
</file>

<file path=ppt/ink/ink2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43:49.542"/>
    </inkml:context>
    <inkml:brush xml:id="br0">
      <inkml:brushProperty name="width" value="0.035" units="cm"/>
      <inkml:brushProperty name="height" value="0.035" units="cm"/>
      <inkml:brushProperty name="color" value="#E71224"/>
    </inkml:brush>
  </inkml:definitions>
  <inkml:trace contextRef="#ctx0" brushRef="#br0">1 1 24575,'0'0'-8191</inkml:trace>
</inkml:ink>
</file>

<file path=ppt/ink/ink2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44:58.652"/>
    </inkml:context>
    <inkml:brush xml:id="br0">
      <inkml:brushProperty name="width" value="0.035" units="cm"/>
      <inkml:brushProperty name="height" value="0.035" units="cm"/>
      <inkml:brushProperty name="color" value="#E71224"/>
    </inkml:brush>
  </inkml:definitions>
  <inkml:trace contextRef="#ctx0" brushRef="#br0">236 494 24575,'-54'0'0,"-61"-1"0,112 0 0,0 1 0,0-1 0,0 0 0,0 0 0,0 0 0,0-1 0,1 1 0,-1-1 0,0 1 0,1-1 0,-1 0 0,1 0 0,0 0 0,-1-1 0,1 1 0,0 0 0,0-1 0,1 1 0,-1-1 0,0 0 0,1 0 0,0 1 0,-1-1 0,1 0 0,0 0 0,1 0 0,-1 0 0,0-7 0,-2-9 0,1-1 0,1 1 0,1-29 0,1 31 0,-1-2 0,-1 9 0,2 0 0,-1 1 0,1-1 0,3-14 0,-3 21 0,0 1 0,0-1 0,0 0 0,0 1 0,0-1 0,1 1 0,-1-1 0,1 1 0,0 0 0,0 0 0,0 0 0,0 0 0,0 0 0,0 0 0,0 0 0,0 1 0,1-1 0,-1 1 0,1 0 0,2-2 0,52-18 0,-35 14 0,0-1 0,-1-1 0,-1-1 0,28-17 0,-35 19 0,0 2 0,1-1 0,-1 2 0,1 0 0,1 1 0,-1 0 0,19-2 0,-13 2 0,0-1 0,37-14 0,-39 14 0,1 0 0,0 1 0,0 1 0,0 1 0,0 1 0,1 0 0,-1 2 0,25 3 0,21-2 0,-10-3 0,-35 0 0,0 0 0,-1 1 0,1 1 0,0 0 0,0 2 0,0 0 0,-1 2 0,37 12 0,-15 3 0,60 30 0,-97-47 0,1 0 0,-1 0 0,0 0 0,-1 1 0,1-1 0,0 1 0,-1 0 0,0 0 0,0 0 0,0 1 0,-1-1 0,1 1 0,-1-1 0,0 1 0,0 0 0,2 8 0,-3-4 0,0 0 0,0 0 0,0 0 0,-1-1 0,0 1 0,-1 0 0,0 0 0,-1 0 0,-2 9 0,2-13 0,0-1 0,0 1 0,0-1 0,-1 0 0,1 0 0,-1 0 0,0 0 0,0 0 0,-1-1 0,1 0 0,-1 1 0,0-1 0,-6 4 0,5-4 0,0 1 0,0 1 0,0-1 0,0 1 0,1-1 0,0 1 0,-7 10 0,8-8 0,0 1 0,-1-1 0,-1 0 0,1 0 0,-1 0 0,0 0 0,0-1 0,-1 0 0,0 0 0,0-1 0,-1 0 0,1 0 0,-1 0 0,0-1 0,0 0 0,-1 0 0,1 0 0,-13 3 0,-1 0 0,0 2 0,-27 15 0,36-17 0,0-1 0,-1 1 0,0-2 0,0 0 0,0-1 0,-1 0 0,1-1 0,-25 3 0,-16-4 0,-66 12 0,88-9 0,16-3 0,1 1 0,-1 0 0,1 1 0,-28 12 0,35-13-195,0-1 0,0 1 0,-1-1 0,1 0 0,0-1 0,-12 1 0,2-1-6631</inkml:trace>
</inkml:ink>
</file>

<file path=ppt/ink/ink2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44:48.904"/>
    </inkml:context>
    <inkml:brush xml:id="br0">
      <inkml:brushProperty name="width" value="0.035" units="cm"/>
      <inkml:brushProperty name="height" value="0.035" units="cm"/>
      <inkml:brushProperty name="color" value="#E71224"/>
    </inkml:brush>
  </inkml:definitions>
  <inkml:trace contextRef="#ctx0" brushRef="#br0">1 6653 24575,'2'-2'0,"1"0"0,-1 1 0,0-1 0,0 0 0,1 0 0,-1 0 0,0-1 0,-1 1 0,1 0 0,0-1 0,-1 1 0,1-1 0,1-4 0,5-6 0,69-81 0,-67 83 0,1 0 0,0 0 0,0 2 0,24-17 0,7-5 0,218-174 0,-85 70 0,323-230-3394,-346 269 2578,232-109 0,367-91 50,-465 191 548,-98 36 295,390-160-1465,-127 35 1337,-106 47 61,108-29-10,20-10 0,-253 98-116,-56 23-34,208-82 367,87-37 187,-21-31 495,-194 91-523,293-126 1060,-305 162-1436,-74 32 0,17-4-495,330-66 1,-95 47 497,-229 46-30,-104 21 540,92-26 0,-100 17 344,-1-3-1,-2-2 1,-1-4 0,112-68-1,138-83-856,-267 159 0,83-28 0,-26 12 0,169-54 0,-217 75 0,102-44 0,-19 5 0,-47 19 0,-69 25 0,0 2 0,1 1 0,45-11 0,0 4 0,116-42 0,-87 24 0,60-28 0,-28 9 0,-64 22 0,-48 22 0,1 0 0,28-9 0,185-55 0,-22 16 0,0-6 0,-174 51 0,0-1 0,57-30 0,34-12 0,29-10 0,-78 33 0,-24 11 0,-2-3 0,56-32 0,-69 35 0,0 2 0,1 1 0,1 3 0,0 1 0,80-14 0,-54 12 0,132-29 0,-126 31 0,-54 11 0,1-1 0,0-1 0,36-14 0,-46 13 0,0 1 0,0 1 0,0-1 0,0 2 0,1 0 0,-1 0 0,1 1 0,0 0 0,20 1 0,160-19 0,-170 18 0,-1 0 0,25-6 0,13-2 0,-40 6 0,1-1 0,-1-1 0,0-1 0,-1 0 0,1-2 0,32-19 0,-25 13 0,1 1 0,30-10 0,-31 16 0,1 2 0,0 0 0,0 2 0,34 0 0,-39 2 0,15-2 0,-1-2 0,60-17 0,-82 17 0,0 0 0,-1 0 0,1-1 0,17-13 0,-19 11 0,2 1 0,-1 0 0,1 1 0,16-5 0,18-6 0,-36 12 0,1 1 0,-1 1 0,1 0 0,0 1 0,25-3 0,9 0 0,0-1 0,86-25 0,-80 17 0,87-14 0,-121 23 0,0-1 0,34-19 0,28-11 0,-56 30-95,-14 4-87,-1 0 1,1 0 0,-1-1-1,0 0 1,-1-1-1,15-9 1,-14 6-6645</inkml:trace>
</inkml:ink>
</file>

<file path=ppt/ink/ink2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44:50.391"/>
    </inkml:context>
    <inkml:brush xml:id="br0">
      <inkml:brushProperty name="width" value="0.035" units="cm"/>
      <inkml:brushProperty name="height" value="0.035" units="cm"/>
      <inkml:brushProperty name="color" value="#E71224"/>
    </inkml:brush>
  </inkml:definitions>
  <inkml:trace contextRef="#ctx0" brushRef="#br0">303 467 24575,'-75'1'0,"-84"-2"0,156 0 0,0 1 0,0-1 0,0 0 0,0 1 0,0-1 0,0 0 0,0-1 0,0 1 0,1-1 0,-1 1 0,0-1 0,1 0 0,-1 0 0,1 0 0,0 0 0,-1 0 0,1 0 0,0-1 0,0 1 0,1-1 0,-1 0 0,0 1 0,1-1 0,0 0 0,-1 0 0,1 0 0,0 0 0,1 0 0,-1 0 0,0-6 0,-1-9 0,1 1 0,1 0 0,1-1 0,3-23 0,-2 30 0,0 1 0,0 0 0,1 0 0,0 1 0,0-1 0,1 1 0,1 0 0,-1 0 0,2 0 0,-1 1 0,1 0 0,0 0 0,1 0 0,0 1 0,0 0 0,0 0 0,1 1 0,9-6 0,-1 1 0,0 1 0,0 1 0,1 1 0,0 0 0,1 1 0,-1 1 0,1 0 0,25-3 0,142-17 0,-119 17 0,-40 4 0,52-1 0,-43 7 0,45 9 0,-46-5 0,51 1 0,60 5 0,6 0 0,-148-12 0,0 1 0,-1 0 0,1 1 0,0-1 0,0 0 0,0 1 0,-1 0 0,1 0 0,0-1 0,-1 2 0,1-1 0,-1 0 0,1 0 0,-1 1 0,1-1 0,-1 1 0,0 0 0,0 0 0,0 0 0,0 0 0,0 0 0,2 4 0,-2-3 0,-1 0 0,0 0 0,0 0 0,0 1 0,0-1 0,0 0 0,-1 1 0,1-1 0,-1 1 0,0-1 0,0 1 0,0-1 0,0 1 0,-1-1 0,0 0 0,1 1 0,-1-1 0,-3 6 0,1-3 0,0-1 0,0 0 0,-1 0 0,1 0 0,-1 0 0,-1-1 0,1 0 0,-1 1 0,1-2 0,-1 1 0,0 0 0,-1-1 0,1 0 0,-9 3 0,-9 5 0,0-2 0,-28 7 0,21-7 0,-1-2 0,0-1 0,0-2 0,-56 2 0,57-5 0,-46 8 0,45-4 0,-45 0 0,54-5-124,0 1 0,0 1 0,0 1 0,0 1 0,0 1 0,1 1-1,0 0 1,0 2 0,0 0 0,-31 19 0,40-20-6702</inkml:trace>
</inkml:ink>
</file>

<file path=ppt/ink/ink2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45:02.655"/>
    </inkml:context>
    <inkml:brush xml:id="br0">
      <inkml:brushProperty name="width" value="0.035" units="cm"/>
      <inkml:brushProperty name="height" value="0.035" units="cm"/>
      <inkml:brushProperty name="color" value="#E71224"/>
    </inkml:brush>
  </inkml:definitions>
  <inkml:trace contextRef="#ctx0" brushRef="#br0">15910 1 24575,'-4'2'0,"1"0"0,0 0 0,0 0 0,0 1 0,0-1 0,0 1 0,1 0 0,-4 4 0,-7 6 0,-12 5 0,-45 24 0,55-35 0,0 1 0,0 1 0,1 0 0,0 1 0,1 0 0,0 1 0,1 0 0,0 1 0,-17 23 0,-19 22 0,20-26 0,-52 42 0,28-36 0,3-2 0,8 2 0,20-20 0,1 1 0,1 1 0,1 0 0,-30 41 0,32-36 0,-2-2 0,-36 35 0,45-47 0,-44 42 0,26-27 0,1 1 0,-37 48 0,-22 20 0,-10 3 0,23-25 0,54-56 0,0-1 0,0 0 0,-39 21 0,-104 59 0,34-11 0,70-51 0,45-28 0,0 2 0,1-1 0,-1 2 0,-17 14 0,18-14 0,0 0 0,-1-1 0,0 0 0,0-1 0,0-1 0,-16 5 0,-16 8 0,33-13 0,-219 113 0,25-7 0,58-27 0,-23 9 0,-45 4 0,50-19 0,108-54 0,-77 44 0,-56 37 0,54-17 0,35-21 0,29-24 0,-97 42 0,-94 17 0,60-5 0,62-28 0,-128 63 0,127-70 0,50-23 0,-15 4 0,-36 19 0,119-51 0,-50 14 0,-13 7 0,48-15 0,-42 11 0,-30 12 0,-1 1 0,46-19 0,-84 20 0,105-32 0,2 1 0,-47 20 0,32-9 0,-83 20 0,82-26 0,-44 8 0,62-15 0,0 1 0,-58 24 0,-52 19 0,-10 6 0,141-52 0,-1-1 0,-1 0 0,-39 4 0,48-8 0,-118 15 0,105-12 0,-1-2 0,-39 1 0,35-3 0,-44 7 0,-242 41 0,166-8 0,102-26 0,-91 16 0,-28-10 0,-103 22 0,211-36 0,0 2 0,-98 30 0,138-32 0,5-2 0,1-1 0,-1 0 0,0-1 0,0 0 0,-19 0 0,-68 8 0,70-6 0,-47 1 0,43-5 0,-1 1 0,-42 10 0,-9-5 0,66-7 0,-1 2 0,-39 7 0,-97 21 0,28-9 0,-32 0 0,143-17 0,0-1 0,-31 12 0,-35 6 0,-80 0 0,149-18 0,0 0 0,-31 12 0,-17 4 0,20-11 0,0 2 0,1 2 0,-68 27 0,89-30 0,1-1 0,-1-2 0,0 0 0,-39 3 0,-14 5 0,-254 75 0,293-80 0,0 2 0,-42 19 0,42-16 0,-65 15 0,63-19 0,-57 22 0,-30 9 0,-3 2 0,-52 28 0,-95 44 0,206-83 0,43-21 0,1 1 0,-25 17 0,10-5 0,-1-3 0,-78 29 0,-149 39 0,180-69 0,-44 13 0,11 12 0,74-25 0,-1-3 0,-1-1 0,-65 11 0,90-24 0,0 2 0,1 1 0,0 1 0,0 0 0,0 2 0,-38 21 0,46-23 0,0 1 0,-1-2 0,0-1 0,-28 6 0,-37 13 0,-139 51 0,207-72 0,1 1 0,0-1 0,0 2 0,0 0 0,-15 8 0,4-1 0,-1-1 0,-1-1 0,-29 7 0,-16 7 0,-10 11 0,-102 61 0,178-94 0,-47 35 0,-9 4 0,44-32 0,0 0 0,0 1 0,1 1 0,0 1 0,-21 20 0,0-1 0,28-25 0,0 2 0,0-1 0,1 1 0,-13 17 0,11-14 0,-1 0 0,0-1 0,-1 0 0,0-1 0,-22 13 0,6-4 0,-28 14 0,44-26 0,0 0 0,0 1 0,1 0 0,-19 16 0,16-12 0,0 0 0,-1-1 0,-24 12 0,4-2 0,-20 6 0,45-22 0,0 0 0,1 1 0,-1 0 0,1 0 0,0 1 0,-16 13 0,-15 13 0,32-27 0,1 1 0,-1 0 0,1 0 0,0 1 0,0 0 0,-10 14 0,-1 2 0,15-20 0,-1 0 0,1 0 0,0 1 0,0-1 0,1 1 0,-1 0 0,1 0 0,-1 0 0,1 0 0,1 0 0,-1 0 0,0 1 0,1-1 0,-1 5 0,3-8 4,-1 0 1,0 0-1,1 0 0,-1 0 0,1 0 1,-1 0-1,1 0 0,-1 0 0,1 0 0,0-1 1,0 1-1,-1 0 0,1 0 0,0-1 1,0 1-1,0 0 0,0-1 0,0 1 0,0-1 1,0 0-1,0 1 0,0-1 0,0 1 1,1-1-1,27 4-1194,-27-3 909,15-1-6545</inkml:trace>
</inkml:ink>
</file>

<file path=ppt/ink/ink2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45:14.731"/>
    </inkml:context>
    <inkml:brush xml:id="br0">
      <inkml:brushProperty name="width" value="0.035" units="cm"/>
      <inkml:brushProperty name="height" value="0.035" units="cm"/>
      <inkml:brushProperty name="color" value="#E71224"/>
    </inkml:brush>
  </inkml:definitions>
  <inkml:trace contextRef="#ctx0" brushRef="#br0">127 1 24575,'0'3'0,"-3"2"0,-2 3 0,-3 1 0,0 2 0,-3-1 0,1 1 0,2 3 0,2 3 0,-1-2 0,-3-4 0,0 1 0,2 1 0,-2-1 0,1 0 0,3 3 0,1 1 0,2-1-8191</inkml:trace>
</inkml:ink>
</file>

<file path=ppt/ink/ink2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45:16.035"/>
    </inkml:context>
    <inkml:brush xml:id="br0">
      <inkml:brushProperty name="width" value="0.035" units="cm"/>
      <inkml:brushProperty name="height" value="0.035" units="cm"/>
      <inkml:brushProperty name="color" value="#E71224"/>
    </inkml:brush>
  </inkml:definitions>
  <inkml:trace contextRef="#ctx0" brushRef="#br0">15 1 24575,'4'0'0,"4"0"0,-2 0 0,-6 0 0,-7 0 0,-5 0 0,-1 0-8191</inkml:trace>
</inkml:ink>
</file>

<file path=ppt/ink/ink2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45:17.340"/>
    </inkml:context>
    <inkml:brush xml:id="br0">
      <inkml:brushProperty name="width" value="0.035" units="cm"/>
      <inkml:brushProperty name="height" value="0.035" units="cm"/>
      <inkml:brushProperty name="color" value="#E71224"/>
    </inkml:brush>
  </inkml:definitions>
  <inkml:trace contextRef="#ctx0" brushRef="#br0">0 1 24575,'4'0'0,"5"0"0,4 0 0,3 0 0,4 0 0,-3 0-8191</inkml:trace>
</inkml:ink>
</file>

<file path=ppt/ink/ink2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4:45:18.629"/>
    </inkml:context>
    <inkml:brush xml:id="br0">
      <inkml:brushProperty name="width" value="0.035" units="cm"/>
      <inkml:brushProperty name="height" value="0.035" units="cm"/>
      <inkml:brushProperty name="color" value="#E71224"/>
    </inkml:brush>
  </inkml:definitions>
  <inkml:trace contextRef="#ctx0" brushRef="#br0">1 22 24575,'3'0'0,"5"0"0,2-4 0,1 0 0,4-1 0,2 1 0,2 2 0,-2 0-8191</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3:41.244"/>
    </inkml:context>
    <inkml:brush xml:id="br0">
      <inkml:brushProperty name="width" value="0.035" units="cm"/>
      <inkml:brushProperty name="height" value="0.035" units="cm"/>
      <inkml:brushProperty name="color" value="#E71224"/>
    </inkml:brush>
  </inkml:definitions>
  <inkml:trace contextRef="#ctx0" brushRef="#br0">0 30 24575,'5'0'0,"8"0"0,5 0 0,7 0 0,2 0 0,4 0 0,0 0 0,-4-5 0,-2-2 0,0 0 0,1 2 0,1 1 0,-4 2-8191</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3:41.670"/>
    </inkml:context>
    <inkml:brush xml:id="br0">
      <inkml:brushProperty name="width" value="0.035" units="cm"/>
      <inkml:brushProperty name="height" value="0.035" units="cm"/>
      <inkml:brushProperty name="color" value="#E71224"/>
    </inkml:brush>
  </inkml:definitions>
  <inkml:trace contextRef="#ctx0" brushRef="#br0">0 1 24575,'0'5'0,"0"7"0,0 7 0,0 5 0,0 3 0,5 4 0,2 0 0,0 1 0,-2 0 0,-1 0 0,-2-1 0,-1 1 0,0-2 0,-1 1 0,5-6 0,1-6-8191</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3:42.063"/>
    </inkml:context>
    <inkml:brush xml:id="br0">
      <inkml:brushProperty name="width" value="0.035" units="cm"/>
      <inkml:brushProperty name="height" value="0.035" units="cm"/>
      <inkml:brushProperty name="color" value="#E71224"/>
    </inkml:brush>
  </inkml:definitions>
  <inkml:trace contextRef="#ctx0" brushRef="#br0">0 0 24575,'0'522'0,"6"-467"-1365,0-36-5461</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3:42.835"/>
    </inkml:context>
    <inkml:brush xml:id="br0">
      <inkml:brushProperty name="width" value="0.035" units="cm"/>
      <inkml:brushProperty name="height" value="0.035" units="cm"/>
      <inkml:brushProperty name="color" value="#E71224"/>
    </inkml:brush>
  </inkml:definitions>
  <inkml:trace contextRef="#ctx0" brushRef="#br0">4 21 24575,'-1'20'0,"0"-16"0,1 1 0,-1 0 0,1 0 0,0 0 0,0 0 0,1 0 0,-1 0 0,1 0 0,0 0 0,0-1 0,4 9 0,-5-12 0,1-1 0,-1 0 0,1 1 0,0-1 0,-1 0 0,1 0 0,0 0 0,-1 0 0,1 1 0,-1-1 0,1 0 0,0 0 0,-1 0 0,1 0 0,0-1 0,-1 1 0,1 0 0,0 0 0,-1 0 0,1 0 0,-1-1 0,1 1 0,-1 0 0,1-1 0,0 1 0,-1 0 0,1-1 0,0 0 0,20-16 0,-13 10 0,10-3 0,2 0 0,-1 1 0,1 1 0,1 1 0,-1 1 0,35-6 0,-5 0 0,-44 10 0,0 1 0,0 0 0,0 0 0,0 0 0,0 1 0,0-1 0,0 2 0,1-1 0,10 3 0,-14-2 0,0 0 0,0 0 0,0 0 0,0 1 0,0 0 0,0-1 0,-1 1 0,1 0 0,-1 0 0,1 0 0,-1 1 0,0-1 0,0 1 0,0-1 0,0 1 0,0 0 0,-1 0 0,1-1 0,-1 1 0,2 4 0,19 50 0,-2 1 0,-3 1 0,17 102 0,-21-90 0,-7-45 0,-1 1 0,1 35 0,-8 60 0,4 61 0,-3-181 0,1 0 0,0 0 0,1 0 0,-1 0 0,0 0 0,0 0 0,1-1 0,-1 1 0,1 0 0,0 0 0,-1-1 0,1 1 0,0 0 0,0-1 0,0 1 0,3 2 0,-3-4 0,0 0 0,0 0 0,0-1 0,0 1 0,0-1 0,0 1 0,0-1 0,0 1 0,0-1 0,0 0 0,0 1 0,0-1 0,0 0 0,-1 0 0,1 0 0,0 1 0,0-1 0,-1 0 0,1 0 0,-1 0 0,1 0 0,-1 0 0,1 0 0,-1-1 0,1 1 0,-1 0 0,0-1 0,9-18-1365,-1 1-5461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1:46.781"/>
    </inkml:context>
    <inkml:brush xml:id="br0">
      <inkml:brushProperty name="width" value="0.035" units="cm"/>
      <inkml:brushProperty name="height" value="0.035" units="cm"/>
      <inkml:brushProperty name="color" value="#E71224"/>
    </inkml:brush>
  </inkml:definitions>
  <inkml:trace contextRef="#ctx0" brushRef="#br0">1 368 24575,'59'1'0,"10"0"0,-1-3 0,105-16 0,72-14 0,-125 14-229,1 5 0,122 2 0,-154 10-287,111-15 0,-69 5 369,185 8 1,-157 5-214,-127-4 360,0-1 0,34-8 0,47-4 0,-66 14 0,10-1 0,86-14 0,-67 6-4,-53 8 110,-1-1-1,1-1 1,-1 0-1,24-10 1,5-2 253,2 1 1,0 3-1,65-7 1,126-18 50,-214 32-410,0-1 0,31-12 0,-38 10 0,0 1 0,0 2 0,1 0 0,37-2 0,-1 7-1365,-33 0-5461</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3:43.194"/>
    </inkml:context>
    <inkml:brush xml:id="br0">
      <inkml:brushProperty name="width" value="0.035" units="cm"/>
      <inkml:brushProperty name="height" value="0.035" units="cm"/>
      <inkml:brushProperty name="color" value="#E71224"/>
    </inkml:brush>
  </inkml:definitions>
  <inkml:trace contextRef="#ctx0" brushRef="#br0">0 32 24575,'6'0'0,"6"0"0,7 0 0,0-5 0,2-2 0,2 1 0,3 0 0,3 3 0,0 0 0,2 2 0,-6 1-8191</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3:43.543"/>
    </inkml:context>
    <inkml:brush xml:id="br0">
      <inkml:brushProperty name="width" value="0.035" units="cm"/>
      <inkml:brushProperty name="height" value="0.035" units="cm"/>
      <inkml:brushProperty name="color" value="#E71224"/>
    </inkml:brush>
  </inkml:definitions>
  <inkml:trace contextRef="#ctx0" brushRef="#br0">1 60 24575,'5'0'0,"7"0"0,7 0 0,0-5 0,2-2 0,3 0 0,-3-4 0,0 1 0,2 1 0,2 2 0,-3 3-8191</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3:44.452"/>
    </inkml:context>
    <inkml:brush xml:id="br0">
      <inkml:brushProperty name="width" value="0.035" units="cm"/>
      <inkml:brushProperty name="height" value="0.035" units="cm"/>
      <inkml:brushProperty name="color" value="#E71224"/>
    </inkml:brush>
  </inkml:definitions>
  <inkml:trace contextRef="#ctx0" brushRef="#br0">3 0 24575,'-2'119'0,"4"131"0,1-236-25,-1 0 1,2-1-1,-1 1 0,2-1 0,10 23 0,-2-6-1191,-5-10-5610</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3:45.341"/>
    </inkml:context>
    <inkml:brush xml:id="br0">
      <inkml:brushProperty name="width" value="0.035" units="cm"/>
      <inkml:brushProperty name="height" value="0.035" units="cm"/>
      <inkml:brushProperty name="color" value="#E71224"/>
    </inkml:brush>
  </inkml:definitions>
  <inkml:trace contextRef="#ctx0" brushRef="#br0">221 112 24575,'0'-2'0,"-1"-1"0,1 1 0,-1-1 0,1 1 0,-1-1 0,1 1 0,-1 0 0,0 0 0,0-1 0,-1 1 0,1 0 0,0 0 0,-1 0 0,1 0 0,-1 0 0,1 0 0,-1 1 0,0-1 0,0 0 0,0 1 0,0 0 0,0-1 0,-3 0 0,0-1 0,0 1 0,-1 0 0,1 0 0,-1 0 0,1 1 0,-1 0 0,0 0 0,0 0 0,0 1 0,-6 0 0,8 0 0,-1 0 0,1 0 0,0 1 0,-1 0 0,1 0 0,0 0 0,0 0 0,0 1 0,0-1 0,0 1 0,0 0 0,0 1 0,-4 2 0,7-4 0,-1 1 0,1-1 0,0 1 0,-1 0 0,1-1 0,0 1 0,0 0 0,0 0 0,0 0 0,0 0 0,0 0 0,1 0 0,-1 0 0,1 0 0,-1 0 0,1 0 0,0 0 0,0 1 0,0-1 0,0 0 0,0 0 0,0 0 0,1 0 0,-1 0 0,1 0 0,-1 0 0,2 3 0,0 0 0,1-1 0,0 1 0,-1-1 0,2 1 0,-1-1 0,0 0 0,1-1 0,0 1 0,-1 0 0,2-1 0,-1 0 0,0 0 0,1 0 0,-1-1 0,1 1 0,7 2 0,-7-4 0,-1 1 0,1 0 0,-1 0 0,0 0 0,0 1 0,1 0 0,-2 0 0,1 0 0,0 0 0,-1 0 0,1 1 0,-1-1 0,0 1 0,0 0 0,0 0 0,-1 0 0,1 1 0,-1-1 0,0 0 0,-1 1 0,3 5 0,-1 6 0,-1 0 0,0 0 0,-2 1 0,1-1 0,-2 0 0,0 0 0,-1 0 0,-7 30 0,7-43 0,1 0 0,-1 0 0,0 0 0,0 0 0,0-1 0,0 1 0,-1-1 0,1 0 0,-1 1 0,1-1 0,-1 0 0,0 0 0,0-1 0,0 1 0,0-1 0,0 1 0,0-1 0,0 0 0,0 0 0,0 0 0,-1-1 0,1 1 0,0-1 0,-1 0 0,1 1 0,0-2 0,-1 1 0,1 0 0,0-1 0,-7-1 0,5 1 0,1 0 0,-1 0 0,1-1 0,-1 1 0,1-1 0,0 0 0,0 0 0,0-1 0,0 1 0,0-1 0,0 0 0,1 0 0,-1 0 0,1 0 0,0-1 0,0 1 0,0-1 0,0 0 0,1 0 0,-1 0 0,-2-8 0,2-1 0,1 0 0,0-1 0,1 1 0,0 0 0,1-1 0,0 1 0,2 0 0,-1-1 0,2 1 0,-1 0 0,7-17 0,-2 12 0,0 1 0,0-1 0,2 1 0,0 1 0,1-1 0,1 2 0,18-22 0,-18 27 1,0 1 0,0 0 0,1 0 0,18-9 0,2-1-1371,-17 9-5456</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4:16.493"/>
    </inkml:context>
    <inkml:brush xml:id="br0">
      <inkml:brushProperty name="width" value="0.035" units="cm"/>
      <inkml:brushProperty name="height" value="0.035" units="cm"/>
      <inkml:brushProperty name="color" value="#E71224"/>
    </inkml:brush>
  </inkml:definitions>
  <inkml:trace contextRef="#ctx0" brushRef="#br0">589 741 24575,'-38'0'0,"-4"1"0,-60-7 0,86 3 0,1 0 0,0 0 0,0-2 0,0 0 0,1 0 0,-1-2 0,-18-10 0,-15-10 0,31 18 0,0 0 0,1-1 0,0-1 0,-18-16 0,-9-6 0,38 30 0,0 1 0,0-1 0,0-1 0,1 1 0,0-1 0,-1 0 0,1 0 0,1 0 0,-1 0 0,1-1 0,-1 1 0,1-1 0,1 0 0,-1 0 0,1 0 0,-1-1 0,2 1 0,-1 0 0,0-1 0,0-5 0,-1-15 0,1 1 0,1-1 0,1 1 0,1-1 0,6-31 0,-5 44 0,2 1 0,-1-1 0,1 1 0,1-1 0,0 1 0,1 0 0,0 1 0,1 0 0,0 0 0,1 0 0,18-19 0,-17 22 0,2-1 0,-1 2 0,1-1 0,0 1 0,0 1 0,1 0 0,15-5 0,91-25 0,-104 32 0,11-1 0,0 1 0,0 0 0,1 2 0,-1 1 0,1 1 0,-1 1 0,0 1 0,0 1 0,32 9 0,-34-2 0,0 0 0,0 2 0,-1 1 0,-1 0 0,0 2 0,21 18 0,-35-27 0,0 1 0,0-1 0,-1 1 0,0 1 0,0-1 0,0 1 0,-1 0 0,0 0 0,-1 0 0,0 1 0,0 0 0,-1 0 0,0 0 0,-1 0 0,0 0 0,0 0 0,-1 1 0,0-1 0,0 1 0,-2 13 0,0-9 0,-1 0 0,-1 0 0,0-1 0,0 0 0,-2 1 0,0-1 0,0-1 0,-1 1 0,0-1 0,-1 0 0,-1 0 0,0-1 0,-13 14 0,-7 13-1365,19-20-5461</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4:16.906"/>
    </inkml:context>
    <inkml:brush xml:id="br0">
      <inkml:brushProperty name="width" value="0.035" units="cm"/>
      <inkml:brushProperty name="height" value="0.035" units="cm"/>
      <inkml:brushProperty name="color" value="#E71224"/>
    </inkml:brush>
  </inkml:definitions>
  <inkml:trace contextRef="#ctx0" brushRef="#br0">1 184 24575,'40'0'0,"-11"2"0,-1-2 0,1-1 0,-1-1 0,1-1 0,-1-2 0,0-1 0,38-13 0,8-6 0,-54 20 0,0-2 0,0-1 0,25-12 0,-36 16 6,0 0-1,1 0 0,0 1 0,10-2 1,-14 4-93,-1 0 0,1 0 0,-1 0 0,1-1 0,-1 0 0,1 0 0,-1-1 0,0 1 0,0-1 0,0 0 0,-1 0 0,1-1 0,-1 0 0,1 1 0,6-9 0,-2-5-6739</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4:17.364"/>
    </inkml:context>
    <inkml:brush xml:id="br0">
      <inkml:brushProperty name="width" value="0.035" units="cm"/>
      <inkml:brushProperty name="height" value="0.035" units="cm"/>
      <inkml:brushProperty name="color" value="#E71224"/>
    </inkml:brush>
  </inkml:definitions>
  <inkml:trace contextRef="#ctx0" brushRef="#br0">0 0 24575,'0'3'0,"0"0"0,1 0 0,-1 0 0,0 1 0,1-1 0,0 0 0,-1 0 0,1 0 0,0-1 0,1 1 0,-1 0 0,0 0 0,1-1 0,0 1 0,-1 0 0,1-1 0,0 0 0,0 1 0,1-1 0,-1 0 0,0 0 0,1 0 0,-1-1 0,1 1 0,0 0 0,5 1 0,5 2 0,0-1 0,1-1 0,-1 0 0,28 1 0,26 8 0,-64-11 0,0 1 0,0 1 0,1-1 0,-1 0 0,-1 1 0,1 0 0,0-1 0,-1 1 0,1 0 0,-1 0 0,0 1 0,0-1 0,0 0 0,0 1 0,-1-1 0,1 1 0,-1 0 0,0-1 0,0 1 0,-1 0 0,1 0 0,-1-1 0,1 1 0,-1 0 0,0 0 0,-1 6 0,-1 11 0,0 1 0,-1-1 0,-8 27 0,1-2 0,2-1 0,-3 62 0,12-99-1365</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4:18.175"/>
    </inkml:context>
    <inkml:brush xml:id="br0">
      <inkml:brushProperty name="width" value="0.035" units="cm"/>
      <inkml:brushProperty name="height" value="0.035" units="cm"/>
      <inkml:brushProperty name="color" value="#E71224"/>
    </inkml:brush>
  </inkml:definitions>
  <inkml:trace contextRef="#ctx0" brushRef="#br0">0 1 24575,'16'0'0,"-4"-1"0,0 1 0,0 0 0,0 1 0,0 1 0,22 5 0,-32-6 0,0-1 0,0 1 0,0 0 0,-1 0 0,1 0 0,0 0 0,-1 0 0,1 0 0,-1 1 0,1-1 0,-1 0 0,0 1 0,0-1 0,1 1 0,-1 0 0,0-1 0,1 4 0,-1-3 0,-1 1 0,1 0 0,-1 0 0,0 0 0,0 0 0,0 0 0,0-1 0,0 1 0,-1 0 0,1 0 0,-1 0 0,0 0 0,1-1 0,-1 1 0,-2 3 0,-14 30 0,-23 36 0,20-39 0,-16 41 0,35-73 0,0 1 0,0-1 0,0 1 0,1-1 0,-1 1 0,1-1 0,-1 1 0,1 0 0,0-1 0,-1 1 0,1 0 0,0-1 0,0 1 0,0 0 0,1 0 0,-1-1 0,0 1 0,1 0 0,-1-1 0,0 1 0,1-1 0,0 1 0,-1-1 0,1 1 0,0-1 0,0 1 0,0-1 0,0 1 0,2 1 0,2 0 0,0 0 0,0 0 0,0-1 0,1 0 0,-1 0 0,1 0 0,7 1 0,36 16 0,-48-18 0,1 0 0,-1 0 0,1 0 0,-1 0 0,1 0 0,-1 1 0,1-1 0,-1 1 0,0-1 0,0 1 0,0 0 0,0-1 0,0 1 0,0 0 0,-1 0 0,1-1 0,0 1 0,-1 0 0,1 0 0,-1 0 0,0 0 0,0 3 0,0 1 13,-1 1-1,0-1 1,-1 0-1,1 0 1,-1 0-1,0 0 1,-1 0-1,1-1 1,-5 7-1,4-7-178,0 0 1,1 1-1,-1-1 1,1 1-1,0 0 1,1 0-1,-1 0 1,0 9-1,3 1-6660</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4:18.847"/>
    </inkml:context>
    <inkml:brush xml:id="br0">
      <inkml:brushProperty name="width" value="0.035" units="cm"/>
      <inkml:brushProperty name="height" value="0.035" units="cm"/>
      <inkml:brushProperty name="color" value="#E71224"/>
    </inkml:brush>
  </inkml:definitions>
  <inkml:trace contextRef="#ctx0" brushRef="#br0">1 1 24575,'11'0'0,"0"0"0,1 0 0,-1 1 0,0 1 0,1 0 0,19 7 0,-27-8 0,-1 1 0,1 0 0,-1 0 0,0 0 0,1 0 0,-1 1 0,-1 0 0,1-1 0,0 1 0,-1 0 0,1 0 0,-1 0 0,0 1 0,0-1 0,0 1 0,0-1 0,-1 1 0,1-1 0,-1 1 0,0 0 0,0 0 0,0 0 0,0 5 0,-1-4 0,1 0 0,-1 0 0,0 0 0,0 0 0,0 0 0,0 0 0,-1-1 0,0 1 0,0 0 0,-1 0 0,1-1 0,-5 10 0,1-6 0,-1 0 0,1-1 0,-1 1 0,-1-1 0,-10 9 0,16-15 0,0-1 0,1 0 0,-1 0 0,1 1 0,0-1 0,-1 0 0,1 1 0,-1-1 0,1 1 0,-1-1 0,1 0 0,0 1 0,-1-1 0,1 1 0,0-1 0,0 1 0,-1 0 0,1-1 0,0 1 0,0-1 0,0 1 0,0-1 0,-1 1 0,1-1 0,0 1 0,0 0 0,0-1 0,0 1 0,1-1 0,-1 1 0,0-1 0,0 1 0,0 0 0,0-1 0,0 1 0,1-1 0,-1 1 0,1 0 0,24 8 0,34-8 0,-7-13-1365,-31 4-5461</inkml:trace>
</inkml:ink>
</file>

<file path=ppt/ink/ink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4:19.287"/>
    </inkml:context>
    <inkml:brush xml:id="br0">
      <inkml:brushProperty name="width" value="0.035" units="cm"/>
      <inkml:brushProperty name="height" value="0.035" units="cm"/>
      <inkml:brushProperty name="color" value="#E71224"/>
    </inkml:brush>
  </inkml:definitions>
  <inkml:trace contextRef="#ctx0" brushRef="#br0">100 0 24575,'-6'0'0,"-1"5"0,-4 2 0,-2 5 0,3 5 0,2 6 0,-2-2 0,1 1 0,-4-3 0,0-5-8191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1:47.442"/>
    </inkml:context>
    <inkml:brush xml:id="br0">
      <inkml:brushProperty name="width" value="0.035" units="cm"/>
      <inkml:brushProperty name="height" value="0.035" units="cm"/>
      <inkml:brushProperty name="color" value="#E71224"/>
    </inkml:brush>
  </inkml:definitions>
  <inkml:trace contextRef="#ctx0" brushRef="#br0">1 1 24575,'23'1'0,"-1"2"0,0 1 0,1 0 0,-1 2 0,-1 0 0,22 10 0,1 0 0,-20-6 0,0 2 0,-1 1 0,0 1 0,-2 1 0,26 21 0,-43-33 0,-2-1 0,0-1 0,0 1 0,0-1 0,1 1 0,-2 0 0,1 0 0,0 0 0,0 0 0,0 0 0,-1 0 0,0 0 0,1 1 0,-1-1 0,0 0 0,0 1 0,0-1 0,0 1 0,0 0 0,-1-1 0,1 1 0,-1-1 0,0 1 0,0 0 0,0-1 0,0 1 0,0 0 0,0-1 0,-1 1 0,0 3 0,-2-1 0,1-1 0,-1 0 0,0 0 0,0 0 0,0 0 0,0 0 0,-1-1 0,0 1 0,0-1 0,1 0 0,-2 0 0,1-1 0,0 1 0,-1-1 0,-4 2 0,-35 19 0,-55 38 0,28-16 0,60-36-166,0 1 0,0 0-1,1 0 1,0 1 0,1 0 0,-14 21-1,22-30-34,-10 14-6625</inkml:trace>
</inkml:ink>
</file>

<file path=ppt/ink/ink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4:19.650"/>
    </inkml:context>
    <inkml:brush xml:id="br0">
      <inkml:brushProperty name="width" value="0.035" units="cm"/>
      <inkml:brushProperty name="height" value="0.035" units="cm"/>
      <inkml:brushProperty name="color" value="#E71224"/>
    </inkml:brush>
  </inkml:definitions>
  <inkml:trace contextRef="#ctx0" brushRef="#br0">0 0 24575,'5'0'0,"3"5"0,3 2 0,2 5 0,-3 5 0,3 1 0,-2 1 0,-1 4 0,-4-3-8191</inkml:trace>
</inkml:ink>
</file>

<file path=ppt/ink/ink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4:20.250"/>
    </inkml:context>
    <inkml:brush xml:id="br0">
      <inkml:brushProperty name="width" value="0.035" units="cm"/>
      <inkml:brushProperty name="height" value="0.035" units="cm"/>
      <inkml:brushProperty name="color" value="#E71224"/>
    </inkml:brush>
  </inkml:definitions>
  <inkml:trace contextRef="#ctx0" brushRef="#br0">0 1 24575,'0'5'0,"0"7"0,0 7 0,0 5 0,0 3 0,0 4 0,0 0 0,0 1 0,0 0 0,0 0 0,0-1 0,0 0 0,0 0 0,0-5-8191</inkml:trace>
</inkml:ink>
</file>

<file path=ppt/ink/ink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4:21.084"/>
    </inkml:context>
    <inkml:brush xml:id="br0">
      <inkml:brushProperty name="width" value="0.035" units="cm"/>
      <inkml:brushProperty name="height" value="0.035" units="cm"/>
      <inkml:brushProperty name="color" value="#E71224"/>
    </inkml:brush>
  </inkml:definitions>
  <inkml:trace contextRef="#ctx0" brushRef="#br0">127 84 24575,'-1'-4'0,"1"0"0,-1 0 0,1 1 0,-1-1 0,0 0 0,0 0 0,-1 1 0,1-1 0,-1 0 0,0 1 0,0 0 0,0-1 0,0 1 0,0 0 0,-1 0 0,1 0 0,-1 0 0,0 1 0,0-1 0,0 1 0,0 0 0,-1 0 0,-5-3 0,7 4 0,0 0 0,0 0 0,0 1 0,0-1 0,0 1 0,0 0 0,0-1 0,0 1 0,0 0 0,0 0 0,0 0 0,0 1 0,0-1 0,0 0 0,0 1 0,0-1 0,0 1 0,-3 1 0,3 0 0,-1-1 0,1 1 0,0 0 0,0 0 0,1 0 0,-1 0 0,0 0 0,1 0 0,-1 0 0,1 1 0,0-1 0,-1 1 0,1-1 0,0 1 0,1-1 0,-1 1 0,0 4 0,-1-1 0,1 0 0,0 0 0,0 1 0,1-1 0,0 0 0,0 0 0,0 0 0,1 0 0,0 0 0,0 0 0,0 0 0,1 0 0,0 0 0,0 0 0,1-1 0,0 1 0,0-1 0,0 1 0,6 6 0,-4-3 0,0 0 0,0 0 0,-1 1 0,0-1 0,-1 1 0,0 0 0,0 0 0,-1 0 0,1 20 0,-1 9 0,-5 52 0,1-28 0,2-62 0,-5 47 0,5-47 0,0 0 0,0 1 0,0-1 0,-1 1 0,1-1 0,-1 0 0,1 1 0,-1-1 0,1 0 0,-1 1 0,0-1 0,0 0 0,0 0 0,0 0 0,1 1 0,-1-1 0,-1 0 0,1 0 0,0-1 0,0 1 0,0 0 0,0 0 0,-1 0 0,1-1 0,0 1 0,-1-1 0,1 1 0,-3 0 0,3-2 0,0 1 0,0 0 0,-1-1 0,1 1 0,0-1 0,0 1 0,0-1 0,0 0 0,0 1 0,0-1 0,0 0 0,0 0 0,0 0 0,0 1 0,0-1 0,0 0 0,1 0 0,-1-1 0,0 1 0,1 0 0,-1 0 0,1 0 0,-1 0 0,1 0 0,0-1 0,-1 1 0,1 0 0,0-2 0,-7-40 0,7 40 0,-2-10 0,1-1 0,1 0 0,0 0 0,1 0 0,0 1 0,1-1 0,1 0 0,0 1 0,0 0 0,2-1 0,0 2 0,0-1 0,1 0 0,1 1 0,0 0 0,0 1 0,1-1 0,15-14 0,-11 11-455,-1 0 0,17-29 0,-19 27-6371</inkml:trace>
</inkml:ink>
</file>

<file path=ppt/ink/ink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8:14.704"/>
    </inkml:context>
    <inkml:brush xml:id="br0">
      <inkml:brushProperty name="width" value="0.035" units="cm"/>
      <inkml:brushProperty name="height" value="0.035" units="cm"/>
      <inkml:brushProperty name="color" value="#E71224"/>
    </inkml:brush>
  </inkml:definitions>
  <inkml:trace contextRef="#ctx0" brushRef="#br0">310 677 24575,'-1'2'0,"1"-1"0,-1 0 0,1 1 0,-1-1 0,0 0 0,1 1 0,-1-1 0,0 0 0,0 0 0,0 0 0,0 0 0,0 0 0,0 0 0,0 0 0,-1 0 0,1 0 0,0 0 0,0-1 0,-1 1 0,1-1 0,0 1 0,-1-1 0,1 1 0,-1-1 0,1 0 0,0 1 0,-3-1 0,-47 6 0,46-6 0,-8 1 0,0-1 0,1 0 0,-1 0 0,0-2 0,1 1 0,-1-2 0,1 0 0,0 0 0,-12-5 0,18 5 0,1 0 0,0 0 0,0 0 0,0 0 0,1-1 0,-1 1 0,1-1 0,0 0 0,0-1 0,0 1 0,0-1 0,1 0 0,0 1 0,0-2 0,0 1 0,1 0 0,-1 0 0,1-1 0,1 0 0,-1 1 0,-1-11 0,1 2 0,0 0 0,1-1 0,1 1 0,0 0 0,1 0 0,1 0 0,0 0 0,1 0 0,0 0 0,1 0 0,1 1 0,0 0 0,1 0 0,0 0 0,1 1 0,0-1 0,1 2 0,0-1 0,15-14 0,0-2 0,-12 14 0,0 1 0,1 1 0,18-16 0,-14 15 0,24-19 0,45-27 0,-68 49 0,0 1 0,0 0 0,1 2 0,0 0 0,1 1 0,20-4 0,158-19 0,-154 23 0,-1 1 0,1 2 0,76 4 0,-41 1 0,-73-2 0,-1 0 0,1 0 0,0 0 0,-1 1 0,1 0 0,0 0 0,-1 0 0,1 0 0,-1 1 0,0-1 0,1 1 0,-1 1 0,8 4 0,-11-5 0,1 0 0,-1 0 0,1 0 0,-1 0 0,0 0 0,0 0 0,0 1 0,0-1 0,0 0 0,0 1 0,0-1 0,-1 1 0,1-1 0,-1 0 0,0 1 0,0-1 0,0 1 0,0-1 0,0 1 0,-1-1 0,1 1 0,-1-1 0,1 1 0,-1-1 0,0 1 0,0-1 0,-2 4 0,-2 6 0,-1 0 0,-1-1 0,0 1 0,0-1 0,-1-1 0,-1 1 0,-15 14 0,-79 62 0,5-5 0,89-72-120,3-4-87,-1 1-1,1-1 1,-1 0-1,0-1 1,-15 9-1,4-6-6618</inkml:trace>
</inkml:ink>
</file>

<file path=ppt/ink/ink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8:23.719"/>
    </inkml:context>
    <inkml:brush xml:id="br0">
      <inkml:brushProperty name="width" value="0.035" units="cm"/>
      <inkml:brushProperty name="height" value="0.035" units="cm"/>
      <inkml:brushProperty name="color" value="#E71224"/>
    </inkml:brush>
  </inkml:definitions>
  <inkml:trace contextRef="#ctx0" brushRef="#br0">1 497 24575,'17'-1'0,"1"-1"0,-1-2 0,0 1 0,0-2 0,0 0 0,0-1 0,23-13 0,-18 9 0,0 1 0,0 1 0,34-7 0,18-2 0,118-42 0,-161 50 0,62-9 0,-17 4 0,-30 4-8,103-28-112,-95 24-216,68-9 0,-82 16 169,-27 4 167,28-3 0,-1-2 0,74-26 0,-89 26 0,0 2 0,0 0 0,0 1 0,26 0 0,23-5 0,58-4 96,6-2 605,-57 0-644,0 4-1,131-3 1,-175 15-57,1-2 0,71-14 0,-40 7 0,1 3 0,0 3 0,77 6 0,-14 0 0,856-3-700,-939 2 428,66 12-1,-66-6 286,61 1 1,-80-9-14,26-1 0,0 4 0,73 11 0,-79-7-3,0-2 0,79-4 1,-118-1-232,15 0-6497</inkml:trace>
</inkml:ink>
</file>

<file path=ppt/ink/ink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8:24.362"/>
    </inkml:context>
    <inkml:brush xml:id="br0">
      <inkml:brushProperty name="width" value="0.035" units="cm"/>
      <inkml:brushProperty name="height" value="0.035" units="cm"/>
      <inkml:brushProperty name="color" value="#E71224"/>
    </inkml:brush>
  </inkml:definitions>
  <inkml:trace contextRef="#ctx0" brushRef="#br0">500 0 24575,'-1'14'0,"0"0"0,2 0 0,-1 0 0,2 0 0,0-1 0,1 1 0,0 0 0,1-1 0,0 0 0,1 0 0,8 15 0,-3-12 0,0 0 0,1-1 0,1 0 0,0 0 0,1-1 0,0-1 0,1 0 0,1-1 0,18 12 0,-16-13 0,37 29 0,-50-38 0,-1 1 0,0 0 0,0 0 0,0 0 0,-1 0 0,1 0 0,-1 1 0,0-1 0,0 1 0,0-1 0,0 1 0,1 5 0,-3-8 0,0 0 0,0 0 0,0 1 0,0-1 0,0 0 0,-1 1 0,1-1 0,-1 0 0,1 0 0,-1 0 0,1 0 0,-1 1 0,0-1 0,1 0 0,-1 0 0,0 0 0,0 0 0,0 0 0,0-1 0,0 1 0,0 0 0,0 0 0,0-1 0,0 1 0,0 0 0,0-1 0,0 1 0,-1-1 0,1 1 0,0-1 0,0 0 0,-1 0 0,1 1 0,0-1 0,-3 0 0,-52 4 0,50-4 0,-38 3 0,-54 10 0,17-1 0,59-9 0,0 0 0,0 2 0,0 0 0,0 2 0,1 0 0,0 1 0,-36 21 0,-50 23 81,77-40-563,2 2 0,-49 31 0,61-35-6344</inkml:trace>
</inkml:ink>
</file>

<file path=ppt/ink/ink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8:27.387"/>
    </inkml:context>
    <inkml:brush xml:id="br0">
      <inkml:brushProperty name="width" value="0.035" units="cm"/>
      <inkml:brushProperty name="height" value="0.035" units="cm"/>
      <inkml:brushProperty name="color" value="#E71224"/>
    </inkml:brush>
  </inkml:definitions>
  <inkml:trace contextRef="#ctx0" brushRef="#br0">1 0 24575,'5'0'0,"2"5"0,0 7 0,-2 7 0,-1 5 0,-1 4 0,-2 2 0,-1 1 0,0 1 0,0 0 0,0 0 0,0-1 0,-1 0 0,1 0 0,0-5-8191</inkml:trace>
</inkml:ink>
</file>

<file path=ppt/ink/ink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8:28.308"/>
    </inkml:context>
    <inkml:brush xml:id="br0">
      <inkml:brushProperty name="width" value="0.035" units="cm"/>
      <inkml:brushProperty name="height" value="0.035" units="cm"/>
      <inkml:brushProperty name="color" value="#E71224"/>
    </inkml:brush>
  </inkml:definitions>
  <inkml:trace contextRef="#ctx0" brushRef="#br0">308 105 24575,'-78'-1'0,"-89"3"0,165-2 0,-1 0 0,0 0 0,1 0 0,-1 1 0,0-1 0,1 1 0,-1 0 0,1 0 0,-1 0 0,1 0 0,0 0 0,-1 0 0,1 1 0,0-1 0,0 1 0,0-1 0,0 1 0,0 0 0,0 0 0,1 0 0,-1 0 0,0 0 0,1 0 0,0 1 0,-1-1 0,1 0 0,0 1 0,0-1 0,0 1 0,1-1 0,-1 1 0,1-1 0,-1 1 0,1 0 0,0-1 0,0 1 0,0 4 0,1-1 0,0-1 0,0 1 0,0 0 0,1-1 0,0 1 0,0-1 0,0 0 0,1 0 0,0 0 0,0 0 0,0 0 0,0 0 0,1-1 0,0 1 0,0-1 0,7 6 0,43 26 0,-40-28 0,0 1 0,0 0 0,-1 1 0,0 1 0,-1 0 0,19 22 0,-30-32 0,-1-1 0,1 1 0,0 0 0,-1 0 0,1 0 0,0 0 0,-1 0 0,1 0 0,-1 0 0,0 0 0,1 0 0,-1 0 0,0 0 0,1 0 0,-1 0 0,0 0 0,0 0 0,0 1 0,0-1 0,0 0 0,0 0 0,0 0 0,-1 0 0,1 0 0,0 0 0,-1 0 0,1 0 0,0 0 0,-1 0 0,1 0 0,-2 1 0,0 0 0,0 0 0,0-1 0,0 1 0,-1-1 0,1 0 0,-1 1 0,1-1 0,-1 0 0,1-1 0,-1 1 0,1 0 0,-5 0 0,-8 1 0,0-1 0,0 0 0,-24-3 0,36 2 0,0 0 0,0 0 0,0-1 0,0 1 0,0-1 0,0 0 0,0 0 0,0 0 0,0 0 0,0 0 0,1-1 0,-1 1 0,0-1 0,1 0 0,-1 0 0,1 0 0,0 0 0,0 0 0,-1 0 0,1 0 0,-2-4 0,3 2 0,0 1 0,-1-1 0,1 0 0,1 0 0,-1 1 0,0-1 0,1 0 0,0 0 0,0 0 0,0 0 0,1 0 0,-1 1 0,1-1 0,1-6 0,4-8 0,1-1 0,1 2 0,0-1 0,1 1 0,16-22 0,-4 8 0,-3 3 0,34-40 0,-43 58 0,0 1 0,1 1 0,0-1 0,0 2 0,1-1 0,0 1 0,16-7 0,-8 3-1365,-3 1-5461</inkml:trace>
</inkml:ink>
</file>

<file path=ppt/ink/ink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7:40.350"/>
    </inkml:context>
    <inkml:brush xml:id="br0">
      <inkml:brushProperty name="width" value="0.035" units="cm"/>
      <inkml:brushProperty name="height" value="0.035" units="cm"/>
      <inkml:brushProperty name="color" value="#E71224"/>
    </inkml:brush>
  </inkml:definitions>
  <inkml:trace contextRef="#ctx0" brushRef="#br0">127 738 24575,'-6'0'0,"1"0"0,-1 0 0,1-1 0,0 1 0,-1-1 0,1 0 0,0 0 0,-1-1 0,1 0 0,0 0 0,0 0 0,0 0 0,0-1 0,1 0 0,-1 0 0,-4-4 0,6 3 0,-1-1 0,1 0 0,0 1 0,0-1 0,0-1 0,1 1 0,-1 0 0,1 0 0,1-1 0,-1 0 0,1 1 0,0-1 0,0 0 0,1 1 0,-1-8 0,0-8 0,0-1 0,2 0 0,0 1 0,5-24 0,-4 36 0,0 0 0,1 0 0,0 0 0,1 1 0,0-1 0,0 1 0,1 0 0,0 0 0,0 0 0,1 1 0,13-13 0,10-6 0,1 1 0,2 2 0,0 1 0,1 2 0,47-21 0,-39 19 0,7-3 0,85-31 0,-84 38 0,55-15 0,-15 12 0,-47 10 0,0 1 0,0 2 0,77-3 0,-32 9 0,133 6 0,-180 2 0,-1 2 0,65 22 0,-68-19 0,117 50 0,-141-55 0,0 0 0,-1 1 0,0 0 0,0 0 0,-1 1 0,12 12 0,-3-4 0,-15-13 0,-1 0 0,1 1 0,-1-1 0,1 1 0,-1 0 0,0 0 0,-1 0 0,1 1 0,-1-1 0,0 1 0,0-1 0,0 1 0,0 0 0,-1 0 0,0 0 0,0 0 0,0-1 0,-1 1 0,1 0 0,-1 1 0,0-1 0,-1 0 0,1 0 0,-1-1 0,0 1 0,-1 0 0,-1 6 0,-1-2 0,1 0 0,-1-1 0,-1 0 0,0 0 0,0 0 0,0 0 0,-1-1 0,0 0 0,-1 0 0,0-1 0,0 1 0,0-2 0,-15 10 0,-152 77 0,150-82 0,0-1 0,-1-1 0,0-1 0,-1-1 0,-40 4 0,-50 6 0,72-9 0,-72 3 0,85-10 0,1 2 0,-1 1 0,-42 9 0,-79 20 0,129-27-455,1-2 0,-43 1 0,39-3-6371</inkml:trace>
</inkml:ink>
</file>

<file path=ppt/ink/ink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7:41.248"/>
    </inkml:context>
    <inkml:brush xml:id="br0">
      <inkml:brushProperty name="width" value="0.035" units="cm"/>
      <inkml:brushProperty name="height" value="0.035" units="cm"/>
      <inkml:brushProperty name="color" value="#E71224"/>
    </inkml:brush>
  </inkml:definitions>
  <inkml:trace contextRef="#ctx0" brushRef="#br0">1 127 24575,'4'0'0,"0"1"0,1-1 0,-1 1 0,0 0 0,0 0 0,0 1 0,0-1 0,0 1 0,0 0 0,0 0 0,0 0 0,5 5 0,41 40 0,-16-14 0,-29-28 0,-1-1 0,0 1 0,0 0 0,-1 1 0,1-1 0,-1 1 0,0-1 0,-1 1 0,4 9 0,-4-8 0,1 0 0,0-1 0,1 1 0,-1-1 0,7 9 0,-9-15 0,-1 0 0,0 0 0,0 1 0,0-1 0,1 0 0,-1 0 0,0 0 0,0 0 0,1 0 0,-1 0 0,0 0 0,0 0 0,1 0 0,-1 0 0,0 0 0,0 0 0,1 0 0,-1-1 0,0 1 0,0 0 0,1 0 0,-1 0 0,0 0 0,0 0 0,1 0 0,-1-1 0,0 1 0,0 0 0,0 0 0,0 0 0,1 0 0,-1-1 0,0 1 0,0 0 0,0 0 0,0-1 0,0 1 0,0 0 0,1 0 0,-1 0 0,0-1 0,0 1 0,0 0 0,0 0 0,0-1 0,0 1 0,0 0 0,0 0 0,0-1 0,0 1 0,0 0 0,0 0 0,0-1 0,-1 1 0,1 0 0,0 0 0,0-1 0,2-18 0,-2 4 0,1 1 0,1-1 0,1 0 0,0 1 0,0-1 0,1 1 0,1 0 0,1 0 0,0 1 0,0 0 0,13-19 0,2-2-105,-16 24 151,1 1 0,0-1 0,0 2-1,10-11 1,-13 15-152,1 1-1,0 0 1,-1 1 0,1-1-1,1 1 1,-1-1 0,0 1-1,0 1 1,1-1-1,-1 0 1,1 1 0,-1 0-1,8-1 1,11 0-6720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1:49.359"/>
    </inkml:context>
    <inkml:brush xml:id="br0">
      <inkml:brushProperty name="width" value="0.035" units="cm"/>
      <inkml:brushProperty name="height" value="0.035" units="cm"/>
      <inkml:brushProperty name="color" value="#E71224"/>
    </inkml:brush>
  </inkml:definitions>
  <inkml:trace contextRef="#ctx0" brushRef="#br0">1319 800 24575,'-59'0'0,"14"-2"0,-1 3 0,0 2 0,-77 14 0,91-12 0,-1-1 0,1-1 0,-66-4 0,-31 2 0,55 14 0,-6 0 0,-28 1 0,75-10 0,-66 4 0,88-10 0,0 0 0,0-1 0,0 0 0,0-1 0,0 0 0,0-1 0,0-1 0,1 1 0,-20-11 0,12 5 0,2 0 0,0 1 0,1-2 0,-25-19 0,36 25 0,0-1 0,0 1 0,0-1 0,0 0 0,1 0 0,-1 0 0,1 0 0,1 0 0,-1-1 0,1 0 0,0 1 0,0-1 0,1 0 0,-1 0 0,0-7 0,1 0 0,0-1 0,0 0 0,1 1 0,1-1 0,1 1 0,-1-1 0,2 1 0,5-17 0,-6 23 0,1 0 0,0 1 0,1-1 0,0 1 0,0 0 0,0 0 0,1 0 0,-1 0 0,1 1 0,1 0 0,-1 0 0,1 0 0,0 0 0,0 1 0,0 0 0,11-4 0,2-1 0,0-1 0,0-1 0,-1 0 0,21-18 0,127-93 0,-105 77 0,27-25 0,-77 61 0,0 0 0,1 1 0,0 0 0,0 1 0,1 0 0,-1 1 0,1 1 0,17-5 0,-1 2 0,0 1 0,56-5 0,48 9 0,-106 5 0,0-1 0,0-2 0,1-1 0,-1-1 0,-1-1 0,1-1 0,45-16 0,-54 15 0,1-1 0,0 2 0,1 1 0,-1 0 0,36-1 0,102 6 0,-64 2 0,-84-3 0,-1 0 0,1 1 0,0 0 0,-1 0 0,0 1 0,1 1 0,-1-1 0,0 1 0,9 5 0,-13-6 0,0 0 0,0 1 0,0 0 0,0 0 0,-1 0 0,1 0 0,-1 1 0,0-1 0,0 1 0,0 0 0,0 0 0,0 0 0,-1 0 0,0 1 0,0-1 0,0 0 0,2 10 0,4 19 0,2 8 0,6 50 0,-15-81 0,0 1 0,0 0 0,-1 0 0,-1 0 0,0-1 0,-1 1 0,1 0 0,-2-1 0,-6 20 0,-1-15 0,0-1 0,0 1 0,-2-2 0,1 0 0,-2 0 0,0-1 0,0-1 0,-1 0 0,-27 16 0,-191 98 0,148-96 0,68-25 0,0 1 0,0 0 0,1 1 0,-1 1 0,-18 12 0,15-7-455,-1-1 0,-29 12 0,26-13-6371</inkml:trace>
</inkml:ink>
</file>

<file path=ppt/ink/ink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7:41.611"/>
    </inkml:context>
    <inkml:brush xml:id="br0">
      <inkml:brushProperty name="width" value="0.035" units="cm"/>
      <inkml:brushProperty name="height" value="0.035" units="cm"/>
      <inkml:brushProperty name="color" value="#E71224"/>
    </inkml:brush>
  </inkml:definitions>
  <inkml:trace contextRef="#ctx0" brushRef="#br0">1 0 24575,'0'5'0,"0"7"0,0 7 0,0 5 0,5-1 0,2 0 0,0 2 0,-2 2 0,4-5 0,0 1 0,5-5 0,-2 0 0,-1 3 0,-4 2 0,-2-2-8191</inkml:trace>
</inkml:ink>
</file>

<file path=ppt/ink/ink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7:43.350"/>
    </inkml:context>
    <inkml:brush xml:id="br0">
      <inkml:brushProperty name="width" value="0.035" units="cm"/>
      <inkml:brushProperty name="height" value="0.035" units="cm"/>
      <inkml:brushProperty name="color" value="#E71224"/>
    </inkml:brush>
  </inkml:definitions>
  <inkml:trace contextRef="#ctx0" brushRef="#br0">1 0 24575,'5'0'0,"7"0"0,7 0 0,5 0 0,4 0 0,2 0 0,2 0 0,-1 0 0,1 0 0,0 0 0,-6 0-8191</inkml:trace>
</inkml:ink>
</file>

<file path=ppt/ink/ink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7:43.726"/>
    </inkml:context>
    <inkml:brush xml:id="br0">
      <inkml:brushProperty name="width" value="0.035" units="cm"/>
      <inkml:brushProperty name="height" value="0.035" units="cm"/>
      <inkml:brushProperty name="color" value="#E71224"/>
    </inkml:brush>
  </inkml:definitions>
  <inkml:trace contextRef="#ctx0" brushRef="#br0">0 0 24575,'6'0'0,"6"0"0,1 5 0,-1 7 0,-3 7 0,-3 5 0,3-1 0,0 0 0,-2 2 0,-2 2 0,-2 1 0,-1-4-8191</inkml:trace>
</inkml:ink>
</file>

<file path=ppt/ink/ink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7:45.537"/>
    </inkml:context>
    <inkml:brush xml:id="br0">
      <inkml:brushProperty name="width" value="0.035" units="cm"/>
      <inkml:brushProperty name="height" value="0.035" units="cm"/>
      <inkml:brushProperty name="color" value="#E71224"/>
    </inkml:brush>
  </inkml:definitions>
  <inkml:trace contextRef="#ctx0" brushRef="#br0">1 273 24575,'3'-1'0,"1"-1"0,-1 0 0,0 0 0,0 0 0,0 0 0,0-1 0,-1 1 0,1-1 0,-1 1 0,1-1 0,-1 0 0,0 0 0,0 0 0,3-7 0,3-2 0,3-1 0,1 1 0,0 0 0,1 0 0,0 2 0,1-1 0,0 2 0,1 0 0,0 0 0,29-11 0,13-1 0,82-20 0,45 11 0,-160 25-1365,-1 1-5461</inkml:trace>
</inkml:ink>
</file>

<file path=ppt/ink/ink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7:45.946"/>
    </inkml:context>
    <inkml:brush xml:id="br0">
      <inkml:brushProperty name="width" value="0.035" units="cm"/>
      <inkml:brushProperty name="height" value="0.035" units="cm"/>
      <inkml:brushProperty name="color" value="#E71224"/>
    </inkml:brush>
  </inkml:definitions>
  <inkml:trace contextRef="#ctx0" brushRef="#br0">0 0 24575,'50'1'0,"-1"1"0,66 13 0,-86-10 0,-1 1 0,1 1 0,-1 2 0,32 14 0,-42-16 0,0-1 0,1-1 0,35 6 0,-37-8 0,1 0 0,-1 1 0,0 1 0,24 11 0,-38-15 0,-1 0 0,1 0 0,-1 0 0,0 1 0,1 0 0,-1-1 0,0 1 0,0 0 0,0 0 0,0 0 0,0 0 0,-1 0 0,1 1 0,0-1 0,-1 0 0,0 1 0,0-1 0,0 1 0,0 0 0,0-1 0,1 4 0,-2-1 0,0-1 0,0 0 0,-1 0 0,1 0 0,-1 0 0,0 0 0,0 0 0,0 0 0,-1 0 0,1 0 0,-1-1 0,-4 7 0,-5 7 0,-1-1 0,-1 0 0,-1-1 0,-22 19 0,19-18-341,-1-1 0,-1 0-1,-32 18 1,34-24-6485</inkml:trace>
</inkml:ink>
</file>

<file path=ppt/ink/ink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7:46.433"/>
    </inkml:context>
    <inkml:brush xml:id="br0">
      <inkml:brushProperty name="width" value="0.035" units="cm"/>
      <inkml:brushProperty name="height" value="0.035" units="cm"/>
      <inkml:brushProperty name="color" value="#E71224"/>
    </inkml:brush>
  </inkml:definitions>
  <inkml:trace contextRef="#ctx0" brushRef="#br0">0 80 24575,'3'1'0,"0"-1"0,1 1 0,-1-1 0,0 1 0,0 0 0,0 0 0,0 0 0,0 1 0,0-1 0,-1 1 0,1 0 0,0 0 0,-1 0 0,1 0 0,-1 0 0,0 0 0,0 0 0,0 1 0,4 5 0,3 6 0,0 1 0,11 26 0,-1-2 0,24 58 0,-43-96 0,0-1 0,1 1 0,-1-1 0,0 1 0,0-1 0,0 1 0,1-1 0,-1 1 0,0-1 0,1 1 0,-1-1 0,0 1 0,1-1 0,-1 0 0,1 1 0,-1-1 0,0 1 0,1-1 0,-1 0 0,1 0 0,-1 1 0,1-1 0,-1 0 0,1 0 0,0 1 0,-1-1 0,1 0 0,-1 0 0,1 0 0,-1 0 0,2 0 0,6-16 0,-3-28 0,-4 25 0,0 0 0,2 1 0,0-1 0,6-19 0,-6 30 0,0 0 0,0 0 0,1 0 0,0 1 0,0-1 0,1 1 0,-1 0 0,2 0 0,-1 1 0,1 0 0,8-8 0,2 1-455,1 0 0,29-16 0,-24 18-6371</inkml:trace>
</inkml:ink>
</file>

<file path=ppt/ink/ink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7:46.812"/>
    </inkml:context>
    <inkml:brush xml:id="br0">
      <inkml:brushProperty name="width" value="0.035" units="cm"/>
      <inkml:brushProperty name="height" value="0.035" units="cm"/>
      <inkml:brushProperty name="color" value="#E71224"/>
    </inkml:brush>
  </inkml:definitions>
  <inkml:trace contextRef="#ctx0" brushRef="#br0">0 1 24575,'12'35'0,"0"-5"0,-2 55 0,6 23 0,-3-18 0,-11-68 0,0-1 0,2 0 0,0 0 0,12 31 0,2-4-1365,-11-27-5461</inkml:trace>
</inkml:ink>
</file>

<file path=ppt/ink/ink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9:03.541"/>
    </inkml:context>
    <inkml:brush xml:id="br0">
      <inkml:brushProperty name="width" value="0.035" units="cm"/>
      <inkml:brushProperty name="height" value="0.035" units="cm"/>
      <inkml:brushProperty name="color" value="#E71224"/>
    </inkml:brush>
  </inkml:definitions>
  <inkml:trace contextRef="#ctx0" brushRef="#br0">221 310 24575,'-1'9'0,"0"1"0,0 0 0,-1-1 0,0 1 0,-1-1 0,0 0 0,0 0 0,-1 0 0,-9 14 0,12-20 0,0-1 0,0 1 0,-1-1 0,1 0 0,-1 0 0,1 0 0,-1 0 0,0 0 0,0 0 0,0 0 0,0-1 0,0 1 0,-1-1 0,1 1 0,0-1 0,-1 0 0,1 0 0,-1 0 0,1 0 0,-1 0 0,0-1 0,1 1 0,-1-1 0,0 0 0,1 0 0,-1 0 0,0 0 0,1 0 0,-1 0 0,0-1 0,1 1 0,-1-1 0,1 0 0,-1 0 0,1 0 0,-1 0 0,1 0 0,0 0 0,-4-3 0,-2-3 0,0 1 0,1-1 0,0 0 0,0-1 0,1 0 0,-1 0 0,2 0 0,-1-1 0,2 0 0,-1 0 0,1 0 0,0-1 0,1 1 0,0-1 0,0 0 0,1 0 0,-1-18 0,2 18 0,0 0 0,1-1 0,0 1 0,0 0 0,2 0 0,-1 0 0,1 0 0,0 0 0,1 0 0,0 1 0,1-1 0,0 1 0,0-1 0,1 2 0,0-1 0,1 0 0,10-12 0,-6 13 0,-1 0 0,1 1 0,1 0 0,0 0 0,0 1 0,0 0 0,0 1 0,1 0 0,0 1 0,0 1 0,16-4 0,-4 3 0,0 1 0,1 1 0,-1 1 0,46 4 0,-67-3 0,0 0 0,0 1 0,0 0 0,0-1 0,0 1 0,-1 0 0,1 1 0,0-1 0,-1 0 0,1 1 0,-1-1 0,1 1 0,-1 0 0,0 0 0,0 0 0,0 0 0,0 0 0,0 0 0,0 1 0,2 2 0,-1 1 0,-1 0 0,1 0 0,-1 0 0,0 1 0,0-1 0,-1 0 0,0 1 0,1 12 0,-2-1 0,-1-1 0,0 1 0,-1-1 0,-1 1 0,-1-1 0,-6 20 0,4-24-221,0-1 0,0 0-1,-1 0 1,-1-1 0,-14 17 0,22-27 183,-12 14-6788</inkml:trace>
</inkml:ink>
</file>

<file path=ppt/ink/ink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9:04.023"/>
    </inkml:context>
    <inkml:brush xml:id="br0">
      <inkml:brushProperty name="width" value="0.035" units="cm"/>
      <inkml:brushProperty name="height" value="0.035" units="cm"/>
      <inkml:brushProperty name="color" value="#E71224"/>
    </inkml:brush>
  </inkml:definitions>
  <inkml:trace contextRef="#ctx0" brushRef="#br0">3 689 24575,'-3'-139'0,"7"-151"0,-2 276 13,1 0 1,0 0-1,1 1 0,0 0 0,1-1 0,1 2 1,9-17-1,57-81-1088,-65 99 679,5-5-6430</inkml:trace>
</inkml:ink>
</file>

<file path=ppt/ink/ink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9:04.411"/>
    </inkml:context>
    <inkml:brush xml:id="br0">
      <inkml:brushProperty name="width" value="0.035" units="cm"/>
      <inkml:brushProperty name="height" value="0.035" units="cm"/>
      <inkml:brushProperty name="color" value="#E71224"/>
    </inkml:brush>
  </inkml:definitions>
  <inkml:trace contextRef="#ctx0" brushRef="#br0">690 1 24575,'-30'1'0,"1"1"0,0 1 0,0 2 0,1 0 0,-1 3 0,1 0 0,1 1 0,-42 21 0,-173 92 0,182-100 81,46-17-443,0 0 1,0 0-1,-19 10 1,18-4-6465</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1:50.829"/>
    </inkml:context>
    <inkml:brush xml:id="br0">
      <inkml:brushProperty name="width" value="0.035" units="cm"/>
      <inkml:brushProperty name="height" value="0.035" units="cm"/>
      <inkml:brushProperty name="color" value="#E71224"/>
    </inkml:brush>
  </inkml:definitions>
  <inkml:trace contextRef="#ctx0" brushRef="#br0">311 615 24575,'-23'1'0,"-1"0"0,-34 8 0,54-9 0,0 0 0,1 0 0,-1-1 0,0 1 0,0-1 0,1 0 0,-1 0 0,1 0 0,-1-1 0,1 1 0,-1-1 0,1 0 0,0 0 0,0 0 0,0 0 0,0 0 0,0-1 0,0 1 0,0-1 0,1 0 0,-3-4 0,-10-11 0,1-1 0,-13-25 0,18 29 0,-2-3 0,2 1 0,0-1 0,1-1 0,1 0 0,-7-33 0,11 42 0,1-1 0,1 1 0,0-1 0,0 0 0,1 1 0,0-1 0,1 0 0,1 1 0,-1-1 0,2 0 0,-1 1 0,6-13 0,-4 17 0,0 0 0,0 0 0,0 0 0,1 1 0,-1 0 0,1 0 0,0 0 0,1 0 0,-1 1 0,1 0 0,0 0 0,12-5 0,-2 1 0,1 1 0,0 1 0,30-8 0,106-18 0,-143 30 0,1-1 0,0 0 0,-1-1 0,0 0 0,15-9 0,-15 8 0,0 0 0,0 1 0,0 0 0,0 0 0,19-3 0,-22 6 0,1 0 0,0 0 0,-1 1 0,1 0 0,0 0 0,0 1 0,-1 0 0,1 0 0,-1 1 0,1 0 0,-1 1 0,0-1 0,1 1 0,-1 1 0,-1-1 0,1 1 0,0 0 0,-1 1 0,0-1 0,0 1 0,0 1 0,-1-1 0,0 1 0,0 0 0,0 0 0,6 12 0,-3-6 0,0 1 0,-1 0 0,-1 1 0,-1-1 0,1 1 0,-2 0 0,0 0 0,-1 1 0,0-1 0,-2 1 0,1 0 0,-2-1 0,-1 23 0,1-13 0,-1-1 0,-1 1 0,-10 44 0,10-61 0,0 1 0,-1-1 0,0 1 0,-1-1 0,0 0 0,0 0 0,0-1 0,-1 1 0,0-1 0,0 0 0,0 0 0,-1 0 0,0-1 0,0 0 0,-9 5 0,-1 0 0,1 0 0,-2-2 0,0 0 0,-32 11 0,39-17 0,0 0 0,0 0 0,0-1 0,0 0 0,-1 0 0,1-1 0,0-1 0,0 0 0,0 0 0,-15-4 0,15 2-136,0 1-1,0-1 1,1-1-1,-1 0 1,1 0-1,0-1 1,0 0-1,1 0 0,-14-11 1,10 2-6690</inkml:trace>
</inkml:ink>
</file>

<file path=ppt/ink/ink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9:04.755"/>
    </inkml:context>
    <inkml:brush xml:id="br0">
      <inkml:brushProperty name="width" value="0.035" units="cm"/>
      <inkml:brushProperty name="height" value="0.035" units="cm"/>
      <inkml:brushProperty name="color" value="#E71224"/>
    </inkml:brush>
  </inkml:definitions>
  <inkml:trace contextRef="#ctx0" brushRef="#br0">0 0 24575,'6'1'0,"0"0"0,0 0 0,-1 0 0,1 1 0,-1 0 0,1 0 0,-1 0 0,0 1 0,0 0 0,0 0 0,0 0 0,0 0 0,-1 1 0,1 0 0,3 5 0,12 11 0,30 41 0,-35-40 0,14 12 0,2-1 0,66 53 0,12 11 0,-80-66-1365,-18-15-5461</inkml:trace>
</inkml:ink>
</file>

<file path=ppt/ink/ink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9:05.655"/>
    </inkml:context>
    <inkml:brush xml:id="br0">
      <inkml:brushProperty name="width" value="0.035" units="cm"/>
      <inkml:brushProperty name="height" value="0.035" units="cm"/>
      <inkml:brushProperty name="color" value="#E71224"/>
    </inkml:brush>
  </inkml:definitions>
  <inkml:trace contextRef="#ctx0" brushRef="#br0">273 1 24575,'19'18'0,"42"47"0,-57-60 0,1 1 0,-1 0 0,0 0 0,-1 0 0,0 1 0,0-1 0,0 1 0,-1 0 0,4 12 0,-6-18 0,0 1 0,0 0 0,0 0 0,0 0 0,0-1 0,0 1 0,0 0 0,0 0 0,-1 0 0,1-1 0,-1 1 0,1 0 0,-1 0 0,0-1 0,1 1 0,-1-1 0,0 1 0,0 0 0,0-1 0,0 0 0,-3 3 0,1-2 0,0 0 0,0 0 0,0 0 0,0 0 0,-1 0 0,1-1 0,-1 0 0,1 0 0,-1 0 0,-4 1 0,-11 0 0,-1 0 0,1-1 0,-27-3 0,28 1 0,-9-1 0,-32-1 0,55 3 0,1 0 0,0 0 0,0 1 0,0-1 0,0 1 0,0-1 0,0 1 0,0 0 0,0 0 0,0 1 0,0-1 0,0 0 0,-3 4 0,5-5 0,1 1 0,0 0 0,0-1 0,0 1 0,0 0 0,0 0 0,0-1 0,0 1 0,0 0 0,0-1 0,0 1 0,1 0 0,-1-1 0,0 1 0,0 0 0,1-1 0,-1 1 0,0 0 0,1-1 0,-1 1 0,0-1 0,1 1 0,-1 0 0,1-1 0,-1 1 0,1-1 0,0 0 0,-1 1 0,1-1 0,0 1 0,22 19 0,-19-18 0,5 5 0,-1 1 0,1 0 0,-2 0 0,1 1 0,-1 0 0,0 0 0,-1 0 0,0 1 0,-1 0 0,7 17 0,-10-22 0,0 1 0,-1-1 0,0 1 0,0 0 0,0-1 0,-1 1 0,0 0 0,0-1 0,0 1 0,-1 0 0,1-1 0,-2 1 0,1 0 0,0-1 0,-1 1 0,0-1 0,-1 0 0,1 0 0,-1 0 0,0 0 0,0 0 0,-6 7 0,1-2-105,-1-2 0,0 1 0,0-1 0,-1 0 0,0-1 0,0 0 0,0 0 0,-1-1 0,0-1 0,-1 0 0,1 0 0,-23 5 0,12-6-6721</inkml:trace>
</inkml:ink>
</file>

<file path=ppt/ink/ink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9:06.271"/>
    </inkml:context>
    <inkml:brush xml:id="br0">
      <inkml:brushProperty name="width" value="0.035" units="cm"/>
      <inkml:brushProperty name="height" value="0.035" units="cm"/>
      <inkml:brushProperty name="color" value="#E71224"/>
    </inkml:brush>
  </inkml:definitions>
  <inkml:trace contextRef="#ctx0" brushRef="#br0">0 1 24575,'13'1'0,"0"1"0,-1 0 0,1 1 0,-1 0 0,1 1 0,-1 0 0,0 1 0,-1 1 0,1 0 0,12 8 0,50 23 0,15-8 0,-58-20 0,0 1 0,45 22 0,-74-31 0,0 0 0,0 0 0,0 0 0,0 0 0,0 0 0,0 1 0,0-1 0,0 1 0,-1-1 0,1 1 0,-1 0 0,1-1 0,-1 1 0,1 0 0,-1 0 0,0 0 0,0 0 0,1 3 0,-2-3 0,0-1 0,0 0 0,0 1 0,0-1 0,-1 1 0,1-1 0,0 0 0,-1 1 0,1-1 0,-1 0 0,0 1 0,1-1 0,-1 0 0,0 0 0,0 1 0,1-1 0,-1 0 0,0 0 0,0 0 0,0 0 0,-2 1 0,-8 5 0,0 0 0,0-1 0,0 0 0,-24 8 0,27-10 0,80 1 0,-9-6-1365,-34 0-5461</inkml:trace>
</inkml:ink>
</file>

<file path=ppt/ink/ink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9:06.651"/>
    </inkml:context>
    <inkml:brush xml:id="br0">
      <inkml:brushProperty name="width" value="0.035" units="cm"/>
      <inkml:brushProperty name="height" value="0.035" units="cm"/>
      <inkml:brushProperty name="color" value="#E71224"/>
    </inkml:brush>
  </inkml:definitions>
  <inkml:trace contextRef="#ctx0" brushRef="#br0">0 0 24575,'5'0'0,"7"0"0,7 0 0,5 0 0,4 0 0,2 0 0,1 0 0,1 0 0,0 0 0,0 0 0,-1 0 0,0 0 0,-5 0-8191</inkml:trace>
</inkml:ink>
</file>

<file path=ppt/ink/ink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9:06.998"/>
    </inkml:context>
    <inkml:brush xml:id="br0">
      <inkml:brushProperty name="width" value="0.035" units="cm"/>
      <inkml:brushProperty name="height" value="0.035" units="cm"/>
      <inkml:brushProperty name="color" value="#E71224"/>
    </inkml:brush>
  </inkml:definitions>
  <inkml:trace contextRef="#ctx0" brushRef="#br0">73 0 24575,'0'6'0,"0"6"0,0 6 0,0 6 0,-5-1 0,-2 0 0,0 2 0,2 1 0,-4-3 0,0 0 0,1 0 0,-3-2 0,0-6-8191</inkml:trace>
</inkml:ink>
</file>

<file path=ppt/ink/ink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9:07.393"/>
    </inkml:context>
    <inkml:brush xml:id="br0">
      <inkml:brushProperty name="width" value="0.035" units="cm"/>
      <inkml:brushProperty name="height" value="0.035" units="cm"/>
      <inkml:brushProperty name="color" value="#E71224"/>
    </inkml:brush>
  </inkml:definitions>
  <inkml:trace contextRef="#ctx0" brushRef="#br0">0 0 24575,'2'4'0,"-1"0"0,1 0 0,0-1 0,0 1 0,0-1 0,0 1 0,0-1 0,1 0 0,0 0 0,-1 0 0,1 0 0,0-1 0,0 1 0,1-1 0,-1 1 0,6 2 0,17 16 0,85 88 0,-96-94-109,-1-1-310,1-1 1,23 15-1,-22-18-6407</inkml:trace>
</inkml:ink>
</file>

<file path=ppt/ink/ink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9:07.775"/>
    </inkml:context>
    <inkml:brush xml:id="br0">
      <inkml:brushProperty name="width" value="0.035" units="cm"/>
      <inkml:brushProperty name="height" value="0.035" units="cm"/>
      <inkml:brushProperty name="color" value="#E71224"/>
    </inkml:brush>
  </inkml:definitions>
  <inkml:trace contextRef="#ctx0" brushRef="#br0">1 0 24575,'0'5'0,"0"8"0,0 5 0,0 7 0,0 3 0,0 2 0,0 1 0,0 1 0,0 0 0,0 0 0,0-6-8191</inkml:trace>
</inkml:ink>
</file>

<file path=ppt/ink/ink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9:08.925"/>
    </inkml:context>
    <inkml:brush xml:id="br0">
      <inkml:brushProperty name="width" value="0.035" units="cm"/>
      <inkml:brushProperty name="height" value="0.035" units="cm"/>
      <inkml:brushProperty name="color" value="#E71224"/>
    </inkml:brush>
  </inkml:definitions>
  <inkml:trace contextRef="#ctx0" brushRef="#br0">28 125 24575,'1'0'0,"0"1"0,0-1 0,1 1 0,-1-1 0,0 1 0,0 0 0,0-1 0,0 1 0,0 0 0,0 0 0,0-1 0,0 1 0,0 0 0,0 0 0,-1 0 0,1 0 0,0 0 0,-1 0 0,1 1 0,-1-1 0,1 0 0,-1 0 0,1 0 0,-1 0 0,0 1 0,1-1 0,-1 2 0,7 44 0,-6-33 0,3 0 0,0-1 0,1 0 0,0 0 0,1 0 0,1 0 0,0-1 0,0 0 0,11 12 0,-9-11 0,1 1 0,-2-1 0,0 2 0,11 28 0,-16-25 0,-7-16 0,2-4 0,1 1 0,-1-1 0,1 1 0,0-1 0,0 0 0,0 1 0,0-1 0,0 0 0,0 0 0,0 0 0,1 0 0,-1 1 0,0-4 0,-3-15 0,0 0 0,2-1 0,0 1 0,1-1 0,1 1 0,6-42 0,-4 49 0,1 1 0,0-1 0,1 1 0,1-1 0,0 1 0,0 1 0,1-1 0,1 1 0,0 0 0,0 0 0,1 1 0,11-12 0,-9 13 0,-5 5 0,-1 0 0,1-1 0,-1 0 0,0 0 0,0 0 0,5-10 0,-8 15 0,-1-1 0,0 0 0,0 1 0,0-1 0,1 0 0,-1 1 0,0-1 0,0 0 0,0 1 0,0-1 0,0 0 0,0 1 0,0-1 0,0 0 0,-1 1 0,1-1 0,0 0 0,0 1 0,0-1 0,-1 1 0,1-1 0,0 0 0,-1 1 0,1-1 0,-1 1 0,0-1 0,-1-1 0,0 1 0,0 0 0,0 0 0,0 0 0,0 0 0,0 0 0,-1 0 0,1 0 0,0 1 0,0-1 0,-5 1 0,-35-3-7,-73 3 1,55 2-1346,32-1-5474</inkml:trace>
</inkml:ink>
</file>

<file path=ppt/ink/ink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9:09.443"/>
    </inkml:context>
    <inkml:brush xml:id="br0">
      <inkml:brushProperty name="width" value="0.035" units="cm"/>
      <inkml:brushProperty name="height" value="0.035" units="cm"/>
      <inkml:brushProperty name="color" value="#E71224"/>
    </inkml:brush>
  </inkml:definitions>
  <inkml:trace contextRef="#ctx0" brushRef="#br0">0 0 24575,'5'0'0,"7"0"0,7 0 0,5 0 0,4 0 0,2 0 0,1 0 0,1 0 0,0 0 0,0 0 0,-5 0-8191</inkml:trace>
</inkml:ink>
</file>

<file path=ppt/ink/ink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9:09.911"/>
    </inkml:context>
    <inkml:brush xml:id="br0">
      <inkml:brushProperty name="width" value="0.035" units="cm"/>
      <inkml:brushProperty name="height" value="0.035" units="cm"/>
      <inkml:brushProperty name="color" value="#E71224"/>
    </inkml:brush>
  </inkml:definitions>
  <inkml:trace contextRef="#ctx0" brushRef="#br0">1 0 24575,'5'0'0,"7"0"0,7 0 0,5 0 0,4 0 0,2 0 0,1 0 0,1 0 0,0 0 0,0 0 0,-6 5 0,-2 2 0,-5-1-8191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1:51.852"/>
    </inkml:context>
    <inkml:brush xml:id="br0">
      <inkml:brushProperty name="width" value="0.035" units="cm"/>
      <inkml:brushProperty name="height" value="0.035" units="cm"/>
      <inkml:brushProperty name="color" value="#E71224"/>
    </inkml:brush>
  </inkml:definitions>
  <inkml:trace contextRef="#ctx0" brushRef="#br0">2 0 24575,'0'27'0,"-2"-2"0,2 0 0,1 0 0,1 0 0,1 0 0,1 0 0,2-1 0,9 28 0,8 15 0,-18-47 0,2 0 0,1 0 0,0-1 0,16 27 0,-20-40 0,1 0 0,-1-1 0,1 1 0,0-1 0,0 0 0,0-1 0,1 1 0,0-1 0,0 0 0,0-1 0,0 1 0,0-1 0,1-1 0,0 1 0,-1-1 0,1 0 0,11 2 0,-12-3 0,1 0 0,-1-1 0,1 1 0,-1-1 0,1-1 0,-1 1 0,1-1 0,-1 0 0,0 0 0,1-1 0,10-4 0,-15 5 0,0 0 0,0-1 0,1 1 0,-1-1 0,0 1 0,-1-1 0,1 0 0,0 0 0,0 0 0,-1 0 0,1 0 0,-1 0 0,0-1 0,1 1 0,-1 0 0,0-1 0,0 1 0,-1-1 0,1 1 0,0-1 0,-1 1 0,0-1 0,1 1 0,-1-1 0,0 1 0,-1-1 0,1 0 0,0 1 0,-1-1 0,1 1 0,-1-1 0,-1-2 0,1 1 0,0 1 0,0 0 0,0 0 0,-1 0 0,0 0 0,1 0 0,-1 0 0,0 0 0,0 0 0,-1 0 0,1 1 0,-1-1 0,1 1 0,-1 0 0,0 0 0,-3-2 0,0 0 0,-1 1 0,0 0 0,0 0 0,0 1 0,0 0 0,0 0 0,-10-1 0,2 1 0,-1 1 0,1 1 0,-1 0 0,1 1 0,-1 0 0,-27 7 0,37-6-114,-1 1 1,1-1-1,-1 1 0,1 0 0,0 1 1,0-1-1,0 1 0,1 0 0,-1 1 1,1-1-1,-6 8 0,0 3-6712</inkml:trace>
</inkml:ink>
</file>

<file path=ppt/ink/ink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9:16.125"/>
    </inkml:context>
    <inkml:brush xml:id="br0">
      <inkml:brushProperty name="width" value="0.035" units="cm"/>
      <inkml:brushProperty name="height" value="0.035" units="cm"/>
      <inkml:brushProperty name="color" value="#E71224"/>
    </inkml:brush>
  </inkml:definitions>
  <inkml:trace contextRef="#ctx0" brushRef="#br0">1 28 24575,'5'0'0,"7"0"0,7 0 0,5 0 0,4 0 0,-3-5 0,0-2 0,0 1 0,2 1 0,-5 1-8191</inkml:trace>
</inkml:ink>
</file>

<file path=ppt/ink/ink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9:16.772"/>
    </inkml:context>
    <inkml:brush xml:id="br0">
      <inkml:brushProperty name="width" value="0.035" units="cm"/>
      <inkml:brushProperty name="height" value="0.035" units="cm"/>
      <inkml:brushProperty name="color" value="#E71224"/>
    </inkml:brush>
  </inkml:definitions>
  <inkml:trace contextRef="#ctx0" brushRef="#br0">4 0 24575,'-1'46'0,"-1"-26"0,2 0 0,0 0 0,5 32 0,-4-48 0,0 1 0,0 0 0,1 0 0,-1 0 0,1-1 0,0 1 0,0-1 0,1 0 0,0 1 0,-1-1 0,1 0 0,0 0 0,1-1 0,-1 1 0,1-1 0,0 0 0,0 0 0,0 0 0,5 3 0,1-1 0,-1 0 0,1 0 0,-1 1 0,0 1 0,14 12 0,-20-15 0,0 0 0,0 0 0,-1 1 0,1-1 0,-1 1 0,0-1 0,0 1 0,-1 0 0,1 0 0,-1 0 0,0 0 0,0 0 0,-1 0 0,1 8 0,0-5-105,-1 0 0,0 0 0,0 0 0,0 0 0,-1 0 0,0 0 0,-1 0 0,0 0 0,0 0 0,-1 0 0,0-1 0,-4 8 0,-7 6-6721</inkml:trace>
</inkml:ink>
</file>

<file path=ppt/ink/ink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9:17.605"/>
    </inkml:context>
    <inkml:brush xml:id="br0">
      <inkml:brushProperty name="width" value="0.035" units="cm"/>
      <inkml:brushProperty name="height" value="0.035" units="cm"/>
      <inkml:brushProperty name="color" value="#E71224"/>
    </inkml:brush>
  </inkml:definitions>
  <inkml:trace contextRef="#ctx0" brushRef="#br0">0 63 24575,'1'1'0,"1"-1"0,-1 0 0,0 1 0,1-1 0,-1 1 0,0-1 0,1 1 0,-1-1 0,0 1 0,0 0 0,0 0 0,0 0 0,1 0 0,-1 0 0,0 0 0,-1 0 0,1 0 0,0 0 0,0 0 0,0 0 0,0 2 0,0-1 0,-1-1 0,1 0 0,-1 0 0,1 0 0,0 0 0,-1 0 0,1 0 0,0 0 0,0 0 0,0 0 0,0 0 0,0 0 0,0-1 0,0 1 0,0 0 0,0-1 0,0 1 0,0 0 0,1-1 0,-1 0 0,0 1 0,0-1 0,0 0 0,1 1 0,-1-1 0,0 0 0,1 0 0,-1 0 0,0 0 0,0 0 0,1-1 0,-1 1 0,0 0 0,0 0 0,1-1 0,-1 1 0,0-1 0,0 1 0,1-2 0,56-36 0,-50 31 0,0 1 0,0 0 0,0 1 0,0 0 0,1 0 0,0 1 0,0 0 0,18-6 0,-18 8 0,0 1 0,0-1 0,0 1 0,1 1 0,-1 0 0,0 0 0,18 3 0,-23-2 0,0 0 0,-1 1 0,1-1 0,0 1 0,-1 0 0,1 0 0,-1 0 0,0 0 0,0 1 0,0-1 0,0 1 0,0 0 0,0 0 0,-1 0 0,1 0 0,-1 0 0,0 1 0,0-1 0,0 1 0,2 5 0,2 13 0,0-1 0,-1 1 0,-1 0 0,-1 0 0,-1 1 0,-1-1 0,-1 0 0,-3 24 0,3 72 0,2-104 0,1 1 0,1 0 0,0-1 0,1 0 0,12 23 0,3 12 0,-4-21 120,-16-27-164,1 0 1,0-1-1,-1 1 0,1-1 1,0 1-1,-1-1 0,1 1 1,0-1-1,0 1 0,-1-1 1,1 0-1,0 0 0,0 1 1,0-1-1,0 0 0,0 0 0,-1 0 1,1 0-1,0 0 0,0 0 1,0 0-1,0 0 0,0 0 1,0 0-1,-1-1 0,1 1 1,0 0-1,0 0 0,0-1 1,-1 1-1,1-1 0,0 1 1,0-1-1,10-8-6782</inkml:trace>
</inkml:ink>
</file>

<file path=ppt/ink/ink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9:18.253"/>
    </inkml:context>
    <inkml:brush xml:id="br0">
      <inkml:brushProperty name="width" value="0.035" units="cm"/>
      <inkml:brushProperty name="height" value="0.035" units="cm"/>
      <inkml:brushProperty name="color" value="#E71224"/>
    </inkml:brush>
  </inkml:definitions>
  <inkml:trace contextRef="#ctx0" brushRef="#br0">1 1 24575,'1'0'0,"1"0"0,-1 1 0,0 0 0,1-1 0,-1 1 0,0 0 0,0 0 0,0-1 0,1 1 0,-1 0 0,0 0 0,0 0 0,0 1 0,0-1 0,-1 0 0,1 0 0,0 0 0,0 1 0,-1-1 0,1 0 0,-1 1 0,1-1 0,-1 0 0,1 1 0,-1-1 0,0 1 0,0 2 0,6 46 0,-6-44 0,3 78 0,-3-48 0,2 0 0,12 70 0,1-20 0,-13-63 0,2-1 0,0 0 0,1 0 0,2 0 0,12 30 0,-17-48 0,1 0 0,0-1 0,0 1 0,0-1 0,0 0 0,1 0 0,-1 0 0,1 0 0,0-1 0,0 0 0,-1 1 0,2-1 0,-1-1 0,0 1 0,0-1 0,1 1 0,-1-1 0,0 0 0,1-1 0,-1 1 0,1-1 0,6 0 0,-6 0 0,-1 0 0,1 0 0,0 0 0,-1-1 0,1 0 0,-1 0 0,1 0 0,-1 0 0,1-1 0,-1 1 0,0-1 0,0 0 0,0-1 0,0 1 0,0-1 0,0 0 0,-1 0 0,1 0 0,-1 0 0,0 0 0,5-8 0,-1 0 0,-1-1 0,-1 0 0,0 0 0,-1-1 0,0 1 0,-1-1 0,-1 0 0,0 0 0,1-18 0,-3 27 0,0 0 0,0 0 0,-1 0 0,1 0 0,-1 0 0,0 0 0,0 1 0,0-1 0,-1 0 0,1 1 0,-1-1 0,0 1 0,0-1 0,0 1 0,0 0 0,-1 0 0,1 0 0,-1 0 0,0 0 0,1 1 0,-2-1 0,1 1 0,0 0 0,0 0 0,-1 0 0,1 0 0,-1 0 0,1 1 0,-1-1 0,0 1 0,0 0 0,1 1 0,-1-1 0,-8 0 0,-1 0-170,-1 1-1,0 1 0,0 0 1,1 0-1,-1 2 0,0-1 1,-25 10-1,18-5-6655</inkml:trace>
</inkml:ink>
</file>

<file path=ppt/ink/ink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39:19.483"/>
    </inkml:context>
    <inkml:brush xml:id="br0">
      <inkml:brushProperty name="width" value="0.035" units="cm"/>
      <inkml:brushProperty name="height" value="0.035" units="cm"/>
      <inkml:brushProperty name="color" value="#E71224"/>
    </inkml:brush>
  </inkml:definitions>
  <inkml:trace contextRef="#ctx0" brushRef="#br0">0 88 24575,'0'-6'0,"5"0"0,3-6 0,3 0 0,7 1 0,4 3 0,5 3 0,-3-3 0,0 0 0,0 1 0,-2 3-8191</inkml:trace>
</inkml:ink>
</file>

<file path=ppt/ink/ink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0:20.965"/>
    </inkml:context>
    <inkml:brush xml:id="br0">
      <inkml:brushProperty name="width" value="0.035" units="cm"/>
      <inkml:brushProperty name="height" value="0.035" units="cm"/>
      <inkml:brushProperty name="color" value="#E71224"/>
    </inkml:brush>
  </inkml:definitions>
  <inkml:trace contextRef="#ctx0" brushRef="#br0">1841 926 24575,'-1'2'0,"0"-1"0,1 0 0,-1 1 0,0-1 0,0 0 0,1 1 0,-1-1 0,0 0 0,0 0 0,-1 0 0,1 0 0,0 0 0,0 0 0,0 0 0,-1 0 0,1 0 0,0-1 0,-1 1 0,1 0 0,-2 0 0,-39 15 0,31-12 0,-6 1 0,0-1 0,-1 0 0,1-2 0,-1 0 0,-30 0 0,26-2 0,1 2 0,-1 0 0,-27 7 0,30-4 0,0 1 0,1 1 0,0 0 0,0 2 0,-19 12 0,19-12 0,0 0 0,0-1 0,-1-1 0,0 0 0,-27 5 0,-102 11 0,123-19 0,-72 3 0,-152-6 0,104-4 0,99 4 0,19 0 0,1-1 0,-47-5 0,66 4 0,0-1 0,0 0 0,1 0 0,-1 0 0,0-1 0,1 1 0,-1-2 0,1 1 0,0-1 0,0 0 0,0 0 0,1 0 0,-1-1 0,1 0 0,-4-6 0,-89-106 0,89 103 0,1 0 0,1-1 0,-9-25 0,11 27 0,0-1 0,-1 2 0,0-1 0,-1 0 0,-16-22 0,9 19 0,1-2 0,1 0 0,0 0 0,2-1 0,0 0 0,1-1 0,1 0 0,1 0 0,1-1 0,-7-40 0,11 49 0,0-1 0,2 0 0,-1 0 0,2 0 0,0 0 0,0 1 0,1-1 0,1 0 0,0 1 0,0-1 0,2 1 0,-1 0 0,2 0 0,-1 1 0,2 0 0,-1 0 0,1 0 0,1 1 0,12-13 0,6 0 0,1 1 0,1 2 0,1 0 0,1 2 0,0 2 0,39-16 0,44-24 0,-93 46 0,2 1 0,-1 2 0,1 0 0,30-5 0,-26 6 0,20-1 0,-1 1 0,1 3 0,0 2 0,52 5 0,9-1 0,413-3 0,-497 1 0,-1 2 0,0 1 0,0 0 0,39 14 0,-35-9 0,1-2 0,44 6 0,144 21 0,33 21 0,-233-52 0,-1 0 0,0 1 0,0 0 0,0 1 0,0 1 0,-1 0 0,0 1 0,0 0 0,-1 1 0,0 1 0,0 0 0,-1 0 0,18 20 0,-17-15 0,0 1 0,-1 1 0,-1 0 0,0 0 0,-1 1 0,-1 0 0,0 1 0,-2-1 0,0 2 0,4 20 0,2 12 0,-4-19 0,-1 0 0,2 41 0,-8-64 0,-1 0 0,0 0 0,0 0 0,-1 0 0,0 0 0,-1 0 0,0-1 0,-1 1 0,1 0 0,-2-1 0,1 0 0,-10 16 0,8-17 0,0-1 0,-1 0 0,0 0 0,0 0 0,-1 0 0,0-1 0,0 0 0,0-1 0,0 0 0,-1 0 0,1 0 0,-1-1 0,0 0 0,0 0 0,-1-1 0,1 0 0,-11 1 0,-17 0 0,0-1 0,-65-4 0,37-1 0,11 0 0,-70-12 0,85 9 0,-176-20 0,184 21-1365,4 1-5461</inkml:trace>
</inkml:ink>
</file>

<file path=ppt/ink/ink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0:21.534"/>
    </inkml:context>
    <inkml:brush xml:id="br0">
      <inkml:brushProperty name="width" value="0.035" units="cm"/>
      <inkml:brushProperty name="height" value="0.035" units="cm"/>
      <inkml:brushProperty name="color" value="#E71224"/>
    </inkml:brush>
  </inkml:definitions>
  <inkml:trace contextRef="#ctx0" brushRef="#br0">1 0 24575,'0'6'0,"0"6"0,0 7 0,0 5 0,0 4 0,0 2 0,0 1 0,0 1 0,0 0 0,0 0 0,0-1 0,0 0 0,0 0 0,0-5-8191</inkml:trace>
</inkml:ink>
</file>

<file path=ppt/ink/ink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0:22.306"/>
    </inkml:context>
    <inkml:brush xml:id="br0">
      <inkml:brushProperty name="width" value="0.035" units="cm"/>
      <inkml:brushProperty name="height" value="0.035" units="cm"/>
      <inkml:brushProperty name="color" value="#E71224"/>
    </inkml:brush>
  </inkml:definitions>
  <inkml:trace contextRef="#ctx0" brushRef="#br0">196 66 24575,'0'-2'0,"0"0"0,0-1 0,-1 1 0,1 0 0,0 0 0,-1 0 0,0 0 0,1-1 0,-1 1 0,0 0 0,0 0 0,0 1 0,-1-1 0,1 0 0,0 0 0,-1 0 0,1 1 0,-1-1 0,-2-2 0,0 2 0,-1-1 0,1 1 0,0-1 0,-1 1 0,0 0 0,1 1 0,-1-1 0,-8-1 0,3 2 0,-1-1 0,0 2 0,1-1 0,-1 1 0,0 1 0,1 0 0,-21 5 0,31-6 0,-1 0 0,0 0 0,0 0 0,0 0 0,0 0 0,0 1 0,0-1 0,0 0 0,0 1 0,1-1 0,-1 0 0,0 1 0,0-1 0,0 1 0,1-1 0,-1 1 0,0 0 0,1-1 0,-1 1 0,0 0 0,1-1 0,-1 1 0,1 0 0,-1 0 0,1-1 0,0 1 0,-1 0 0,1 0 0,0 0 0,-1 0 0,1 0 0,0 1 0,1-1 0,-1 1 0,1 0 0,0-1 0,0 1 0,1-1 0,-1 1 0,0-1 0,0 0 0,1 1 0,-1-1 0,0 0 0,1 0 0,0 0 0,1 1 0,62 29 0,-33-20 0,-9-3 0,1 1 0,33 18 0,-34-16 0,1-1 0,1 0 0,42 9 0,-35-10 0,42 17 0,-35-10 0,0 2 0,-1 1 0,-1 2 0,-1 2 0,51 41 0,-85-62 0,0-1 0,-1 1 0,1 0 0,0-1 0,0 1 0,-1 0 0,1 0 0,-1 0 0,0 0 0,0 1 0,0-1 0,0 0 0,0 0 0,0 1 0,0-1 0,-1 0 0,1 1 0,-1-1 0,1 1 0,-1-1 0,0 5 0,-1-5 0,0 0 0,0 0 0,0 0 0,0 0 0,-1-1 0,1 1 0,0 0 0,-1-1 0,1 1 0,-1-1 0,0 1 0,1-1 0,-1 0 0,0 0 0,0 0 0,0 0 0,0 0 0,0 0 0,0 0 0,0-1 0,0 1 0,0-1 0,0 1 0,0-1 0,-3 0 0,-43 5 0,-1-2 0,-85-7 0,22 1 0,100 3 0,0 0 0,1 0 0,-1-2 0,0 1 0,1-1 0,-17-5 0,24 5 0,1 1 0,-1-1 0,1 0 0,0 0 0,0-1 0,0 1 0,0-1 0,0 1 0,0-1 0,1 0 0,-1 0 0,1 0 0,0 0 0,0-1 0,0 1 0,0 0 0,1-1 0,-1 1 0,1-1 0,0 0 0,0 0 0,0 1 0,0-7 0,-1-1 0,0 0 0,0 0 0,1-1 0,1 1 0,0 0 0,0-1 0,1 1 0,1 0 0,0 0 0,0 0 0,1 0 0,1 0 0,0 0 0,0 1 0,1 0 0,0 0 0,1 0 0,0 0 0,0 1 0,1 0 0,12-12 0,69-74 0,-72 81-1365,0 4-5461</inkml:trace>
</inkml:ink>
</file>

<file path=ppt/ink/ink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1:04.881"/>
    </inkml:context>
    <inkml:brush xml:id="br0">
      <inkml:brushProperty name="width" value="0.035" units="cm"/>
      <inkml:brushProperty name="height" value="0.035" units="cm"/>
      <inkml:brushProperty name="color" value="#E71224"/>
    </inkml:brush>
  </inkml:definitions>
  <inkml:trace contextRef="#ctx0" brushRef="#br0">0 0 24575,'5'0'0,"2"6"0,5 0 0,5 1 0,6-2 0,3-1 0,3-2 0,2-1 0,0 0 0,1-1 0,-1 0 0,-5-1-8191</inkml:trace>
</inkml:ink>
</file>

<file path=ppt/ink/ink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1:05.476"/>
    </inkml:context>
    <inkml:brush xml:id="br0">
      <inkml:brushProperty name="width" value="0.035" units="cm"/>
      <inkml:brushProperty name="height" value="0.035" units="cm"/>
      <inkml:brushProperty name="color" value="#E71224"/>
    </inkml:brush>
  </inkml:definitions>
  <inkml:trace contextRef="#ctx0" brushRef="#br0">1 0 24575,'1'1'0,"0"-1"0,1 1 0,-1-1 0,0 1 0,1 0 0,-1-1 0,0 1 0,0 0 0,0 0 0,0 0 0,1 0 0,-1 0 0,-1 0 0,1 0 0,0 1 0,0-1 0,0 0 0,-1 0 0,1 1 0,0-1 0,-1 0 0,1 1 0,-1-1 0,0 1 0,1-1 0,-1 0 0,0 3 0,6 47 0,-6-46 0,2 247 61,-3-132-1487,1-93-5400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1:52.351"/>
    </inkml:context>
    <inkml:brush xml:id="br0">
      <inkml:brushProperty name="width" value="0.035" units="cm"/>
      <inkml:brushProperty name="height" value="0.035" units="cm"/>
      <inkml:brushProperty name="color" value="#E71224"/>
    </inkml:brush>
  </inkml:definitions>
  <inkml:trace contextRef="#ctx0" brushRef="#br0">2 0 24575,'-1'67'0,"2"79"0,0-143 0,-1 0 0,1 0 0,0 0 0,-1 0 0,1 0 0,0 0 0,1 0 0,-1 0 0,1 0 0,-1 0 0,1-1 0,0 1 0,0-1 0,0 1 0,0-1 0,0 0 0,0 0 0,1 0 0,-1 0 0,1 0 0,0 0 0,0-1 0,-1 1 0,1-1 0,0 0 0,0 0 0,0 0 0,0 0 0,0 0 0,4 0 0,11 1 0,0-1 0,0 0 0,0-1 0,24-3 0,-9 0 0,-10 2 24,0-1 0,0-1 0,0-1 0,42-14 0,-53 14-148,-1 0 0,0-1 1,0-1-1,-1 0 0,0 0 0,0-1 1,0 0-1,0-1 0,-1 0 0,-1-1 1,9-10-1,-6 4-6702</inkml:trace>
</inkml:ink>
</file>

<file path=ppt/ink/ink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1:06.170"/>
    </inkml:context>
    <inkml:brush xml:id="br0">
      <inkml:brushProperty name="width" value="0.035" units="cm"/>
      <inkml:brushProperty name="height" value="0.035" units="cm"/>
      <inkml:brushProperty name="color" value="#E71224"/>
    </inkml:brush>
  </inkml:definitions>
  <inkml:trace contextRef="#ctx0" brushRef="#br0">0 1 24575,'22'0'0,"0"0"0,0 2 0,0 0 0,-1 1 0,1 1 0,-1 1 0,35 14 0,-53-17 0,1 0 0,-1 1 0,0 0 0,0 0 0,0 0 0,0 0 0,0 0 0,0 0 0,-1 1 0,0-1 0,0 1 0,0 0 0,0 0 0,0 0 0,-1 0 0,0 0 0,1 0 0,-2 0 0,1 0 0,0 0 0,-1 0 0,0 1 0,0-1 0,0 0 0,-1 5 0,1-2 0,-1-1 0,0 0 0,0 0 0,0 1 0,-1-1 0,0 0 0,0-1 0,-1 1 0,0 0 0,0-1 0,0 1 0,0-1 0,-1 0 0,0 0 0,0 0 0,-6 5 0,7-8 0,1-1 0,-1 1 0,1 0 0,-1 0 0,1 0 0,0 0 0,0 0 0,0 1 0,0-1 0,1 0 0,-1 1 0,1-1 0,-1 1 0,1 0 0,0 0 0,0-1 0,0 1 0,0 0 0,0 6 0,1-6 0,1 0 0,0 0 0,0 0 0,0-1 0,0 1 0,1 0 0,-1 0 0,1-1 0,0 1 0,0-1 0,-1 1 0,1-1 0,1 0 0,-1 0 0,0 0 0,1 0 0,-1 0 0,1-1 0,3 3 0,21 12 0,-20-12 0,0 0 0,1 1 0,-2 0 0,1 0 0,0 0 0,10 13 0,-15-16 0,-1 1 0,1 0 0,-1-1 0,0 1 0,0 0 0,0 0 0,0 0 0,0 0 0,0 0 0,-1 0 0,0 0 0,1 0 0,-1 0 0,-1 1 0,1-1 0,0 0 0,-1 0 0,1 0 0,-1 0 0,0 0 0,0 0 0,0 0 0,-3 4 0,0-1 0,1 0 0,-1 0 0,-1-1 0,1 1 0,-1-1 0,0 0 0,0-1 0,-1 1 0,1-1 0,-1 0 0,0 0 0,-12 4 0,3 0 0,1-2 0,-2 0 0,1-1 0,-24 5 0,-35 3-1365,60-13-5461</inkml:trace>
</inkml:ink>
</file>

<file path=ppt/ink/ink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1:06.642"/>
    </inkml:context>
    <inkml:brush xml:id="br0">
      <inkml:brushProperty name="width" value="0.035" units="cm"/>
      <inkml:brushProperty name="height" value="0.035" units="cm"/>
      <inkml:brushProperty name="color" value="#E71224"/>
    </inkml:brush>
  </inkml:definitions>
  <inkml:trace contextRef="#ctx0" brushRef="#br0">31 0 24575,'2'119'0,"-5"131"0,-24-125-1365,24-101-5461</inkml:trace>
</inkml:ink>
</file>

<file path=ppt/ink/ink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1:07.250"/>
    </inkml:context>
    <inkml:brush xml:id="br0">
      <inkml:brushProperty name="width" value="0.035" units="cm"/>
      <inkml:brushProperty name="height" value="0.035" units="cm"/>
      <inkml:brushProperty name="color" value="#E71224"/>
    </inkml:brush>
  </inkml:definitions>
  <inkml:trace contextRef="#ctx0" brushRef="#br0">1 96 24575,'5'1'0,"1"1"0,-1-1 0,0 1 0,1 0 0,-1 1 0,0 0 0,0-1 0,7 7 0,12 5 0,-15-10 0,0-1 0,0 0 0,0 0 0,1-1 0,-1-1 0,1 1 0,-1-2 0,1 1 0,-1-1 0,19-2 0,-25 1 0,0 1 0,0-1 0,1 1 0,-1-1 0,0 0 0,0 0 0,0 0 0,0-1 0,0 1 0,-1-1 0,1 1 0,0-1 0,-1 0 0,1 0 0,-1 0 0,1-1 0,-1 1 0,0 0 0,0-1 0,0 0 0,0 1 0,-1-1 0,1 0 0,-1 0 0,0 0 0,0 0 0,0 0 0,0 0 0,0 0 0,0 0 0,-1 0 0,0-1 0,1 1 0,-1 0 0,-1-6 0,1 6 0,-1 0 0,0 0 0,0-1 0,0 1 0,0 0 0,-1 0 0,1 0 0,-1 0 0,0 0 0,0 0 0,0 1 0,0-1 0,0 0 0,0 1 0,-1 0 0,1 0 0,-1-1 0,0 1 0,0 1 0,0-1 0,0 0 0,0 1 0,0 0 0,0-1 0,0 1 0,0 0 0,-1 1 0,1-1 0,0 1 0,-1-1 0,-3 1 0,-4-1 0,0 0 0,-1 1 0,1 0 0,0 1 0,0 0 0,0 1 0,0 0 0,-14 6 0,23-8-104,1 0 56,0 0-1,1 0 1,-1 1-1,0-1 1,1 0-1,-1 0 1,0 1-1,0-1 1,1 0-1,-1 1 1,0-1-1,1 1 1,-1-1-1,1 1 1,-1-1-1,1 1 1,-1-1-1,1 1 1,-1-1-1,1 1 1,-1 0-1,1-1 0,0 1 1,-1 0-1,1 1 1</inkml:trace>
</inkml:ink>
</file>

<file path=ppt/ink/ink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1:07.698"/>
    </inkml:context>
    <inkml:brush xml:id="br0">
      <inkml:brushProperty name="width" value="0.035" units="cm"/>
      <inkml:brushProperty name="height" value="0.035" units="cm"/>
      <inkml:brushProperty name="color" value="#E71224"/>
    </inkml:brush>
  </inkml:definitions>
  <inkml:trace contextRef="#ctx0" brushRef="#br0">0 1 24575,'5'0'0,"2"5"0,0 7 0,-2 7 0,4-1 0,0 3 0,-1 3 0,-2 2 0,-2 2 0,-2 1 0,-1 2 0,0-5-8191</inkml:trace>
</inkml:ink>
</file>

<file path=ppt/ink/ink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1:08.239"/>
    </inkml:context>
    <inkml:brush xml:id="br0">
      <inkml:brushProperty name="width" value="0.035" units="cm"/>
      <inkml:brushProperty name="height" value="0.035" units="cm"/>
      <inkml:brushProperty name="color" value="#E71224"/>
    </inkml:brush>
  </inkml:definitions>
  <inkml:trace contextRef="#ctx0" brushRef="#br0">1 2 24575,'99'-1'0,"108"3"0,-204-2 0,0 1 0,1 0 0,-1-1 0,0 1 0,-1 0 0,1 0 0,0 0 0,0 1 0,0-1 0,-1 1 0,1 0 0,0 0 0,-1-1 0,0 2 0,1-1 0,-1 0 0,0 0 0,0 1 0,0-1 0,-1 1 0,1-1 0,-1 1 0,1 0 0,-1 0 0,0 0 0,0 0 0,0 0 0,0 0 0,-1 0 0,1 4 0,1 12 0,0-1 0,-2 0 0,0 1 0,-3 20 0,0-5 0,2 0 0,0 8 0,-2 0 0,-13 69 0,-16 40 0,27-126-1365,1-2-5461</inkml:trace>
</inkml:ink>
</file>

<file path=ppt/ink/ink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1:08.707"/>
    </inkml:context>
    <inkml:brush xml:id="br0">
      <inkml:brushProperty name="width" value="0.035" units="cm"/>
      <inkml:brushProperty name="height" value="0.035" units="cm"/>
      <inkml:brushProperty name="color" value="#E71224"/>
    </inkml:brush>
  </inkml:definitions>
  <inkml:trace contextRef="#ctx0" brushRef="#br0">0 0 24575,'2'1'0,"-1"-1"0,1 1 0,-1 0 0,0 0 0,1-1 0,-1 1 0,0 0 0,0 0 0,1 0 0,-1 0 0,0 1 0,0-1 0,0 0 0,-1 0 0,1 1 0,0-1 0,0 0 0,-1 1 0,1-1 0,0 2 0,15 39 0,-12-31 0,7 24 0,9 42 0,-12-39 0,0 7 0,-3 0 0,-2 0 0,-1 0 0,-6 57 0,1 4 0,3 15-1365,0-95-5461</inkml:trace>
</inkml:ink>
</file>

<file path=ppt/ink/ink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1:03.100"/>
    </inkml:context>
    <inkml:brush xml:id="br0">
      <inkml:brushProperty name="width" value="0.035" units="cm"/>
      <inkml:brushProperty name="height" value="0.035" units="cm"/>
      <inkml:brushProperty name="color" value="#E71224"/>
    </inkml:brush>
  </inkml:definitions>
  <inkml:trace contextRef="#ctx0" brushRef="#br0">0 33 24575,'2144'0'0,"-2121"-1"0,-1-2 0,43-9 0,-41 7 0,0 0 0,32-1 0,65 6-1365,-94 0-5461</inkml:trace>
</inkml:ink>
</file>

<file path=ppt/ink/ink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1:03.739"/>
    </inkml:context>
    <inkml:brush xml:id="br0">
      <inkml:brushProperty name="width" value="0.035" units="cm"/>
      <inkml:brushProperty name="height" value="0.035" units="cm"/>
      <inkml:brushProperty name="color" value="#E71224"/>
    </inkml:brush>
  </inkml:definitions>
  <inkml:trace contextRef="#ctx0" brushRef="#br0">0 0 24575,'0'31'0,"0"23"0,7 55 0,-5-90 0,2 0 0,0 0 0,1-1 0,1 0 0,1 0 0,13 28 0,-6-24 0,0 0 0,1-1 0,1-1 0,1 0 0,28 25 0,-33-33 0,-1 1 0,17 26 0,14 18 0,-34-48 0,0 1 0,-1 0 0,-1 1 0,6 11 0,-7-12 0,0 0 0,1 0 0,0-1 0,1 0 0,8 9 0,-6-8-151,-2 0-1,1 0 0,-1 0 0,-1 1 1,0 0-1,0 0 0,-1 1 1,6 21-1,-5-13-6674</inkml:trace>
</inkml:ink>
</file>

<file path=ppt/ink/ink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1:04.308"/>
    </inkml:context>
    <inkml:brush xml:id="br0">
      <inkml:brushProperty name="width" value="0.035" units="cm"/>
      <inkml:brushProperty name="height" value="0.035" units="cm"/>
      <inkml:brushProperty name="color" value="#E71224"/>
    </inkml:brush>
  </inkml:definitions>
  <inkml:trace contextRef="#ctx0" brushRef="#br0">0 173 24575,'1'1'0,"-1"0"0,0 0 0,1 0 0,-1 1 0,1-1 0,0 0 0,-1 0 0,1 0 0,0 0 0,0 0 0,-1 0 0,1-1 0,0 1 0,0 0 0,0 0 0,0-1 0,0 1 0,0 0 0,0-1 0,3 2 0,32 13 0,-15-7 0,-9 0 0,1 1 0,-1 1 0,-1-1 0,18 21 0,27 21 0,-55-50 0,1 0 0,-1 0 0,0 0 0,1 0 0,-1 0 0,1 0 0,-1-1 0,1 1 0,-1-1 0,1 1 0,0-1 0,-1 1 0,1-1 0,0 0 0,-1 0 0,1 0 0,0 0 0,-1 0 0,1 0 0,0 0 0,-1-1 0,1 1 0,0 0 0,-1-1 0,1 0 0,-1 1 0,1-1 0,-1 0 0,1 0 0,-1 0 0,1 0 0,-1 0 0,0 0 0,1 0 0,-1 0 0,0 0 0,0-1 0,0 1 0,1-3 0,5-7 0,0-1 0,-1 0 0,-1 0 0,6-17 0,-1 3 0,-2 4-151,0 1-1,2 1 0,1 0 0,0 0 1,1 1-1,2 0 0,0 1 1,30-31-1,-27 36-6674</inkml:trace>
</inkml:ink>
</file>

<file path=ppt/ink/ink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1:10.187"/>
    </inkml:context>
    <inkml:brush xml:id="br0">
      <inkml:brushProperty name="width" value="0.035" units="cm"/>
      <inkml:brushProperty name="height" value="0.035" units="cm"/>
      <inkml:brushProperty name="color" value="#E71224"/>
    </inkml:brush>
  </inkml:definitions>
  <inkml:trace contextRef="#ctx0" brushRef="#br0">402 526 24575,'-31'0'0,"0"0"0,-1-3 0,1 0 0,-43-11 0,64 11 0,1 0 0,-1 0 0,1-1 0,0-1 0,0 1 0,1-1 0,-1-1 0,1 0 0,0 0 0,0 0 0,1-1 0,0 0 0,0-1 0,1 0 0,0 0 0,0 0 0,-8-16 0,4 4 0,1 0 0,1-1 0,0 0 0,-5-28 0,12 42 0,-1-1 0,1 0 0,1 1 0,0-1 0,0 0 0,0 1 0,1-1 0,0 0 0,1 1 0,-1-1 0,1 1 0,1-1 0,0 1 0,0 0 0,7-13 0,-5 12 0,0 0 0,0 0 0,1 1 0,-1-1 0,2 1 0,-1 1 0,1-1 0,0 1 0,0 0 0,1 1 0,-1-1 0,1 2 0,1-1 0,-1 1 0,1 0 0,-1 1 0,1 0 0,0 0 0,15-2 0,29 0 0,1 2 0,76 6 0,-26-1 0,-99-2 0,0 0 0,0 0 0,0 1 0,0 0 0,0 0 0,0 0 0,0 0 0,0 1 0,0 0 0,0 0 0,-1 0 0,1 0 0,-1 1 0,1 0 0,-1 0 0,7 6 0,-7-4 0,0-1 0,-1 1 0,1 1 0,-1-1 0,-1 0 0,1 1 0,-1 0 0,0-1 0,0 1 0,0 0 0,-1 0 0,0 0 0,0 0 0,0 7 0,2 62 0,-9 126 0,1-175-1365,-2-7-5461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21:52.709"/>
    </inkml:context>
    <inkml:brush xml:id="br0">
      <inkml:brushProperty name="width" value="0.035" units="cm"/>
      <inkml:brushProperty name="height" value="0.035" units="cm"/>
      <inkml:brushProperty name="color" value="#E71224"/>
    </inkml:brush>
  </inkml:definitions>
  <inkml:trace contextRef="#ctx0" brushRef="#br0">1 1 24575,'0'22'0,"2"0"0,1 0 0,0 0 0,2 0 0,0-1 0,15 38 0,-1-17 0,2 0 0,31 46 0,-41-66-11,0 2-1,-2-1 0,-1 1 0,0 0 1,4 32-1,2 2-1283,-8-37-5531</inkml:trace>
</inkml:ink>
</file>

<file path=ppt/ink/ink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1:10.794"/>
    </inkml:context>
    <inkml:brush xml:id="br0">
      <inkml:brushProperty name="width" value="0.035" units="cm"/>
      <inkml:brushProperty name="height" value="0.035" units="cm"/>
      <inkml:brushProperty name="color" value="#E71224"/>
    </inkml:brush>
  </inkml:definitions>
  <inkml:trace contextRef="#ctx0" brushRef="#br0">1 0 24575,'34'12'0,"-4"-1"0,-2-7 0,0-2 0,34-1 0,-39-2 0,0 2 0,0 0 0,0 1 0,29 8 0,-19-3 0,68 7 0,-72-12 0,1 2 0,-1 1 0,36 11 0,-21-4 0,1-2 0,72 8 0,45 9 0,-76-7 0,-46-13 0,-1 3 0,0 0 0,-1 3 0,0 1 0,43 24 0,199 121 0,-217-122 0,60 30 0,26 16 0,-133-76 0,1 1 0,-1 1 0,0 0 0,-1 1 0,0 1 0,0 0 0,-1 1 0,-1 1 0,0 0 0,-1 1 0,13 19 0,-13-18 0,0-1 0,0 0 0,2-1 0,-1 0 0,30 19 0,26 27 0,-60-50-102,-7-6-3,0-1-1,0 1 1,1-1 0,-1 0 0,1 0-1,-1 0 1,1 0 0,0 0 0,0 0-1,0-1 1,5 3 0,3-3-6721</inkml:trace>
</inkml:ink>
</file>

<file path=ppt/ink/ink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1:11.343"/>
    </inkml:context>
    <inkml:brush xml:id="br0">
      <inkml:brushProperty name="width" value="0.035" units="cm"/>
      <inkml:brushProperty name="height" value="0.035" units="cm"/>
      <inkml:brushProperty name="color" value="#E71224"/>
    </inkml:brush>
  </inkml:definitions>
  <inkml:trace contextRef="#ctx0" brushRef="#br0">242 1 24575,'1'14'0,"2"0"0,0 0 0,1-1 0,0 1 0,1-1 0,0 0 0,1 0 0,13 20 0,18 46 0,-30-62 0,4 21 0,-11-37 0,0 0 0,0 1 0,0-1 0,0 0 0,0 0 0,-1 0 0,1 0 0,0 0 0,-1 1 0,1-1 0,-1 0 0,1 0 0,-1 0 0,1 0 0,-1 0 0,0 0 0,0 0 0,1-1 0,-1 1 0,0 0 0,0 0 0,0-1 0,0 1 0,0 0 0,0-1 0,0 1 0,0-1 0,0 1 0,0-1 0,-2 1 0,-34 9-227,0-2-1,0-1 1,-1-2-1,0-1 1,-74-4-1,86 0-6598</inkml:trace>
</inkml:ink>
</file>

<file path=ppt/ink/ink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1:18.416"/>
    </inkml:context>
    <inkml:brush xml:id="br0">
      <inkml:brushProperty name="width" value="0.035" units="cm"/>
      <inkml:brushProperty name="height" value="0.035" units="cm"/>
      <inkml:brushProperty name="color" value="#E71224"/>
    </inkml:brush>
  </inkml:definitions>
  <inkml:trace contextRef="#ctx0" brushRef="#br0">32 0 24575,'0'5'0,"0"8"0,0 5 0,-5 1 0,-2 2 0,1 3 0,0 2 0,3 2 0,0 2 0,2 0 0,1 1 0,0 0 0,0 0 0,0 0 0,0 0 0,1-5-8191</inkml:trace>
</inkml:ink>
</file>

<file path=ppt/ink/ink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1:19.289"/>
    </inkml:context>
    <inkml:brush xml:id="br0">
      <inkml:brushProperty name="width" value="0.035" units="cm"/>
      <inkml:brushProperty name="height" value="0.035" units="cm"/>
      <inkml:brushProperty name="color" value="#E71224"/>
    </inkml:brush>
  </inkml:definitions>
  <inkml:trace contextRef="#ctx0" brushRef="#br0">1 0 24575,'7'1'0,"0"-1"0,0 1 0,0 0 0,-1 1 0,1-1 0,0 1 0,-1 1 0,1-1 0,-1 1 0,1 0 0,-1 0 0,0 1 0,9 7 0,-13-9 0,0 0 0,0 0 0,0 0 0,0 1 0,0-1 0,-1 0 0,1 1 0,-1-1 0,1 1 0,-1 0 0,0-1 0,0 1 0,0 0 0,0 0 0,-1 0 0,1-1 0,-1 1 0,0 0 0,1 0 0,-1 0 0,-1 0 0,1 0 0,0 0 0,-1 0 0,1 0 0,-1-1 0,0 1 0,0 0 0,0 0 0,0-1 0,-1 1 0,1 0 0,-1-1 0,-3 5 0,-19 17 0,21-22 0,0 0 0,0 0 0,1 1 0,-1 0 0,0-1 0,1 1 0,0 0 0,0 0 0,0 0 0,0 1 0,-2 3 0,4-6 0,0 0 0,0 0 0,1 0 0,-1 0 0,0 1 0,0-1 0,1 0 0,-1 0 0,0 0 0,1 0 0,-1 0 0,1 0 0,-1 0 0,1 0 0,0 0 0,-1-1 0,1 1 0,0 0 0,0 0 0,0 0 0,-1-1 0,1 1 0,0 0 0,0-1 0,0 1 0,0-1 0,0 1 0,1-1 0,36 15 0,-32-13 0,20 7 0,2-1 0,-1 2 0,0 1 0,39 22 0,-61-30 0,1 0 0,-1 1 0,0-1 0,0 1 0,0 1 0,0-1 0,-1 1 0,0-1 0,0 1 0,0 1 0,0-1 0,-1 0 0,0 1 0,0 0 0,0 0 0,-1-1 0,0 2 0,0-1 0,-1 0 0,1 0 0,0 12 0,-2-15 3,0-1 0,-1 1 0,1-1-1,0 1 1,-1-1 0,0 1 0,1-1 0,-1 0-1,0 1 1,0-1 0,-1 0 0,1 0-1,0 0 1,-1 0 0,1 0 0,-1 0 0,1 0-1,-5 3 1,-39 22-312,23-16-800,14-6-5717</inkml:trace>
</inkml:ink>
</file>

<file path=ppt/ink/ink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1:19.793"/>
    </inkml:context>
    <inkml:brush xml:id="br0">
      <inkml:brushProperty name="width" value="0.035" units="cm"/>
      <inkml:brushProperty name="height" value="0.035" units="cm"/>
      <inkml:brushProperty name="color" value="#E71224"/>
    </inkml:brush>
  </inkml:definitions>
  <inkml:trace contextRef="#ctx0" brushRef="#br0">3 0 24575,'-2'130'0,"5"141"0,20-150-1365,-19-95-5461</inkml:trace>
</inkml:ink>
</file>

<file path=ppt/ink/ink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1:20.328"/>
    </inkml:context>
    <inkml:brush xml:id="br0">
      <inkml:brushProperty name="width" value="0.035" units="cm"/>
      <inkml:brushProperty name="height" value="0.035" units="cm"/>
      <inkml:brushProperty name="color" value="#E71224"/>
    </inkml:brush>
  </inkml:definitions>
  <inkml:trace contextRef="#ctx0" brushRef="#br0">0 123 24575,'5'0'0,"2"6"0,5 1 0,6-1 0,4 0 0,4-2 0,-2-7 0,-5-8 0,-7-7 0,-4-6 0,-4-5 0,-8 4 0,-9 5 0,-6 7 0,-1 5-8191</inkml:trace>
</inkml:ink>
</file>

<file path=ppt/ink/ink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1:21.031"/>
    </inkml:context>
    <inkml:brush xml:id="br0">
      <inkml:brushProperty name="width" value="0.035" units="cm"/>
      <inkml:brushProperty name="height" value="0.035" units="cm"/>
      <inkml:brushProperty name="color" value="#E71224"/>
    </inkml:brush>
  </inkml:definitions>
  <inkml:trace contextRef="#ctx0" brushRef="#br0">1 0 24575,'3'1'0,"0"0"0,0 1 0,0-1 0,0 0 0,0 1 0,0 0 0,-1-1 0,1 1 0,-1 0 0,1 0 0,-1 1 0,1-1 0,-1 0 0,0 1 0,0 0 0,0-1 0,-1 1 0,3 4 0,24 24 0,-19-26 0,0-1 0,0-1 0,0 0 0,0 0 0,1-1 0,0 0 0,-1-1 0,1 0 0,0 0 0,0-1 0,-1 0 0,13-2 0,-11 1 0,1 0 0,0 1 0,0 1 0,0 0 0,0 0 0,0 1 0,17 6 0,-26-7 0,1 1 0,-1 0 0,0 1 0,0-1 0,0 0 0,-1 1 0,1 0 0,-1-1 0,1 1 0,-1 0 0,0 0 0,0 0 0,0 1 0,0-1 0,-1 1 0,1-1 0,0 5 0,17 73 0,-12-42 0,5 4 0,-6-24 0,-1 0 0,-1 1 0,3 29 0,-5-25 0,11 44 0,2 24 0,-14-82 0,-2-6 0,1 0 0,0 0 0,1-1 0,-1 1 0,1 0 0,-1 0 0,1 0 0,0-1 0,1 1 0,-1 0 0,0-1 0,5 7 0,-6-9 2,1-1 0,-1 0 0,1 0-1,-1 0 1,0 1 0,1-1 0,-1 0-1,1 0 1,-1 0 0,1 0 0,-1 0-1,1 0 1,-1 0 0,1 0 0,-1 0 0,1 0-1,-1 0 1,1 0 0,-1-1 0,0 1-1,1 0 1,-1 0 0,1 0 0,-1-1-1,1 1 1,-1 0 0,0 0 0,1-1 0,-1 1-1,0 0 1,1-1 0,-1 1 0,0 0-1,1-1 1,-1 0 0,11-13-1394,-11 14 1355,9-16-6789</inkml:trace>
</inkml:ink>
</file>

<file path=ppt/ink/ink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1:21.642"/>
    </inkml:context>
    <inkml:brush xml:id="br0">
      <inkml:brushProperty name="width" value="0.035" units="cm"/>
      <inkml:brushProperty name="height" value="0.035" units="cm"/>
      <inkml:brushProperty name="color" value="#E71224"/>
    </inkml:brush>
  </inkml:definitions>
  <inkml:trace contextRef="#ctx0" brushRef="#br0">6 1 24575,'9'-1'0,"0"1"0,1 1 0,-1 0 0,0 0 0,1 1 0,-1 0 0,0 1 0,12 5 0,-17-6 0,0 0 0,0 0 0,0 1 0,-1 0 0,0 0 0,1 0 0,-1 0 0,0 1 0,0-1 0,-1 1 0,1-1 0,-1 1 0,0 0 0,0 0 0,0 0 0,0 0 0,-1 1 0,0-1 0,0 0 0,1 5 0,-1-4 0,1 0 0,-2 0 0,1 1 0,0-1 0,-1 0 0,0 0 0,0 1 0,-1-1 0,0 0 0,0 0 0,0 0 0,0 0 0,-1 0 0,1 0 0,-4 5 0,3-7 0,-1 0 0,1 0 0,-1 0 0,0 0 0,0-1 0,0 1 0,-1-1 0,1 0 0,0 0 0,-1 0 0,0 0 0,1-1 0,-1 0 0,0 1 0,0-1 0,1 0 0,-1-1 0,0 1 0,0-1 0,-6 0 0,-4 1 0,9-1 0,0 0 0,1 0 0,-1 0 0,1 1 0,-1 0 0,1 0 0,-1 0 0,1 0 0,0 1 0,-6 2 0,9-3 0,1-1 0,0 1 0,0-1 0,0 1 0,0-1 0,-1 1 0,1-1 0,0 1 0,0-1 0,0 1 0,0 0 0,0-1 0,0 1 0,1-1 0,-1 1 0,0-1 0,0 1 0,0-1 0,0 1 0,1 0 0,-1-1 0,0 1 0,0-1 0,1 0 0,-1 1 0,0-1 0,1 1 0,-1-1 0,1 1 0,-1-1 0,1 0 0,-1 1 0,0-1 0,1 0 0,0 1 0,21 17 0,-19-16 0,7 4 0,-1-1 0,1 0 0,0 0 0,0-1 0,1-1 0,-1 0 0,1 0 0,0-1 0,-1 0 0,1-1 0,0 0 0,13-1 0,-4 1 0,1 1 0,26 6 0,-5 0-60,-1-2 0,1-2-1,0-2 1,53-4-1,-39 2-1002,-29-1-5763</inkml:trace>
</inkml:ink>
</file>

<file path=ppt/ink/ink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8:15.162"/>
    </inkml:context>
    <inkml:brush xml:id="br0">
      <inkml:brushProperty name="width" value="0.035" units="cm"/>
      <inkml:brushProperty name="height" value="0.035" units="cm"/>
      <inkml:brushProperty name="color" value="#E71224"/>
    </inkml:brush>
  </inkml:definitions>
  <inkml:trace contextRef="#ctx0" brushRef="#br0">2 0 24575,'-2'89'0,"5"98"0,11-104 0,-9-60 0,0 1 0,1 31 0,-6-21 0,-1-22 0,1 0 0,0 0 0,0 1 0,2-1 0,-1 0 0,1 0 0,1 0 0,1-1 0,-1 1 0,7 12 0,-10-23 0,0-1 0,1 1 0,-1-1 0,0 1 0,0-1 0,1 0 0,-1 1 0,0-1 0,0 0 0,1 1 0,-1-1 0,0 0 0,1 1 0,-1-1 0,0 0 0,1 1 0,-1-1 0,1 0 0,-1 0 0,0 0 0,1 1 0,-1-1 0,1 0 0,-1 0 0,1 0 0,-1 0 0,1 0 0,-1 0 0,0 0 0,1 0 0,-1 0 0,1 0 0,-1 0 0,1 0 0,-1 0 0,1 0 0,-1 0 0,0-1 0,1 1 0,-1 0 0,1 0 0,-1-1 0,0 1 0,1 0 0,-1 0 0,1-1 0,-1 1 0,0 0 0,0-1 0,1 1 0,-1 0 0,0-1 0,1 1 0,-1-1 0,0 1 0,0 0 0,0-1 0,16-33 0,-11 21 0,1 3 0,0 1 0,1 0 0,0 0 0,15-15 0,-19 21 0,0 0 0,0 0 0,0 1 0,0-1 0,0 1 0,1 0 0,-1 0 0,1 0 0,0 0 0,-1 0 0,1 1 0,0 0 0,0 0 0,0 0 0,0 0 0,7 0 0,-9 2 0,0-1 0,0 1 0,-1 0 0,1-1 0,0 1 0,-1 0 0,1 0 0,0 0 0,-1 1 0,0-1 0,1 0 0,-1 0 0,0 1 0,1-1 0,-1 1 0,0-1 0,0 1 0,0 0 0,0-1 0,-1 1 0,1 0 0,0 0 0,-1-1 0,1 1 0,-1 0 0,1 3 0,3 55 0,-4-53 0,0 2 0,-2 57 0,2-65 0,-1 1 0,1 0 0,0 0 0,0 0 0,-1 0 0,1 0 0,-1-1 0,1 1 0,-1 0 0,0 0 0,0-1 0,0 1 0,0 0 0,0-1 0,0 1 0,0-1 0,-1 0 0,1 1 0,0-1 0,-1 0 0,1 0 0,-1 0 0,1 0 0,-1 0 0,0 0 0,0 0 0,-3 1 0,3-2-57,1 0 1,-1-1-1,0 1 0,1-1 0,-1 1 0,1-1 0,-1 1 1,0-1-1,1 0 0,0 0 0,-1 0 0,1 0 1,-1 0-1,-1-2 0,1 2-456,-11-11-6313</inkml:trace>
</inkml:ink>
</file>

<file path=ppt/ink/ink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2T14:48:15.850"/>
    </inkml:context>
    <inkml:brush xml:id="br0">
      <inkml:brushProperty name="width" value="0.035" units="cm"/>
      <inkml:brushProperty name="height" value="0.035" units="cm"/>
      <inkml:brushProperty name="color" value="#E71224"/>
    </inkml:brush>
  </inkml:definitions>
  <inkml:trace contextRef="#ctx0" brushRef="#br0">1 0 24575,'5'0'0,"2"6"0,0 6 0,3 2 0,6 3 0,5-2 0,4-2 0,-2 1 0,1-1 0,0-4 0,3-2 0,-5-4-8191</inkml:trace>
</inkml:ink>
</file>

<file path=ppt/media/image1.png>
</file>

<file path=ppt/media/image10.svg>
</file>

<file path=ppt/media/image100.png>
</file>

<file path=ppt/media/image101.png>
</file>

<file path=ppt/media/image102.png>
</file>

<file path=ppt/media/image104.png>
</file>

<file path=ppt/media/image105.png>
</file>

<file path=ppt/media/image106.png>
</file>

<file path=ppt/media/image107.png>
</file>

<file path=ppt/media/image108.png>
</file>

<file path=ppt/media/image1080.png>
</file>

<file path=ppt/media/image109.png>
</file>

<file path=ppt/media/image11.png>
</file>

<file path=ppt/media/image110.jpeg>
</file>

<file path=ppt/media/image111.png>
</file>

<file path=ppt/media/image112.png>
</file>

<file path=ppt/media/image113.jpe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0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0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png>
</file>

<file path=ppt/media/image20.png>
</file>

<file path=ppt/media/image200.png>
</file>

<file path=ppt/media/image201.png>
</file>

<file path=ppt/media/image202.png>
</file>

<file path=ppt/media/image203.png>
</file>

<file path=ppt/media/image204.png>
</file>

<file path=ppt/media/image205.png>
</file>

<file path=ppt/media/image206.png>
</file>

<file path=ppt/media/image207.png>
</file>

<file path=ppt/media/image208.png>
</file>

<file path=ppt/media/image209.png>
</file>

<file path=ppt/media/image21.png>
</file>

<file path=ppt/media/image210.png>
</file>

<file path=ppt/media/image211.png>
</file>

<file path=ppt/media/image212.png>
</file>

<file path=ppt/media/image213.png>
</file>

<file path=ppt/media/image214.png>
</file>

<file path=ppt/media/image215.png>
</file>

<file path=ppt/media/image216.png>
</file>

<file path=ppt/media/image217.png>
</file>

<file path=ppt/media/image218.png>
</file>

<file path=ppt/media/image219.png>
</file>

<file path=ppt/media/image22.png>
</file>

<file path=ppt/media/image220.png>
</file>

<file path=ppt/media/image221.png>
</file>

<file path=ppt/media/image222.png>
</file>

<file path=ppt/media/image223.png>
</file>

<file path=ppt/media/image224.png>
</file>

<file path=ppt/media/image225.png>
</file>

<file path=ppt/media/image226.png>
</file>

<file path=ppt/media/image227.png>
</file>

<file path=ppt/media/image228.png>
</file>

<file path=ppt/media/image229.png>
</file>

<file path=ppt/media/image230.png>
</file>

<file path=ppt/media/image231.png>
</file>

<file path=ppt/media/image232.png>
</file>

<file path=ppt/media/image233.png>
</file>

<file path=ppt/media/image234.png>
</file>

<file path=ppt/media/image235.png>
</file>

<file path=ppt/media/image236.png>
</file>

<file path=ppt/media/image237.png>
</file>

<file path=ppt/media/image238.png>
</file>

<file path=ppt/media/image239.png>
</file>

<file path=ppt/media/image240.png>
</file>

<file path=ppt/media/image241.png>
</file>

<file path=ppt/media/image242.png>
</file>

<file path=ppt/media/image243.png>
</file>

<file path=ppt/media/image244.png>
</file>

<file path=ppt/media/image245.png>
</file>

<file path=ppt/media/image246.png>
</file>

<file path=ppt/media/image247.png>
</file>

<file path=ppt/media/image248.png>
</file>

<file path=ppt/media/image249.png>
</file>

<file path=ppt/media/image250.png>
</file>

<file path=ppt/media/image251.png>
</file>

<file path=ppt/media/image252.png>
</file>

<file path=ppt/media/image253.png>
</file>

<file path=ppt/media/image254.png>
</file>

<file path=ppt/media/image255.png>
</file>

<file path=ppt/media/image256.png>
</file>

<file path=ppt/media/image257.png>
</file>

<file path=ppt/media/image258.png>
</file>

<file path=ppt/media/image259.png>
</file>

<file path=ppt/media/image26.png>
</file>

<file path=ppt/media/image260.png>
</file>

<file path=ppt/media/image261.png>
</file>

<file path=ppt/media/image262.png>
</file>

<file path=ppt/media/image263.png>
</file>

<file path=ppt/media/image264.png>
</file>

<file path=ppt/media/image265.png>
</file>

<file path=ppt/media/image266.png>
</file>

<file path=ppt/media/image267.png>
</file>

<file path=ppt/media/image268.png>
</file>

<file path=ppt/media/image269.png>
</file>

<file path=ppt/media/image27.png>
</file>

<file path=ppt/media/image270.png>
</file>

<file path=ppt/media/image271.png>
</file>

<file path=ppt/media/image272.png>
</file>

<file path=ppt/media/image273.png>
</file>

<file path=ppt/media/image274.png>
</file>

<file path=ppt/media/image275.png>
</file>

<file path=ppt/media/image276.png>
</file>

<file path=ppt/media/image277.png>
</file>

<file path=ppt/media/image278.png>
</file>

<file path=ppt/media/image279.png>
</file>

<file path=ppt/media/image28.png>
</file>

<file path=ppt/media/image280.png>
</file>

<file path=ppt/media/image281.png>
</file>

<file path=ppt/media/image282.png>
</file>

<file path=ppt/media/image283.png>
</file>

<file path=ppt/media/image284.png>
</file>

<file path=ppt/media/image285.png>
</file>

<file path=ppt/media/image286.png>
</file>

<file path=ppt/media/image287.png>
</file>

<file path=ppt/media/image288.png>
</file>

<file path=ppt/media/image289.png>
</file>

<file path=ppt/media/image29.png>
</file>

<file path=ppt/media/image290.png>
</file>

<file path=ppt/media/image291.png>
</file>

<file path=ppt/media/image292.png>
</file>

<file path=ppt/media/image293.png>
</file>

<file path=ppt/media/image294.png>
</file>

<file path=ppt/media/image295.png>
</file>

<file path=ppt/media/image296.png>
</file>

<file path=ppt/media/image297.png>
</file>

<file path=ppt/media/image298.png>
</file>

<file path=ppt/media/image299.png>
</file>

<file path=ppt/media/image3.png>
</file>

<file path=ppt/media/image30.png>
</file>

<file path=ppt/media/image300.png>
</file>

<file path=ppt/media/image301.png>
</file>

<file path=ppt/media/image302.png>
</file>

<file path=ppt/media/image303.png>
</file>

<file path=ppt/media/image304.png>
</file>

<file path=ppt/media/image305.png>
</file>

<file path=ppt/media/image306.png>
</file>

<file path=ppt/media/image307.png>
</file>

<file path=ppt/media/image308.png>
</file>

<file path=ppt/media/image309.png>
</file>

<file path=ppt/media/image31.png>
</file>

<file path=ppt/media/image310.png>
</file>

<file path=ppt/media/image311.png>
</file>

<file path=ppt/media/image312.png>
</file>

<file path=ppt/media/image313.png>
</file>

<file path=ppt/media/image314.png>
</file>

<file path=ppt/media/image315.png>
</file>

<file path=ppt/media/image316.png>
</file>

<file path=ppt/media/image317.png>
</file>

<file path=ppt/media/image318.png>
</file>

<file path=ppt/media/image319.png>
</file>

<file path=ppt/media/image32.png>
</file>

<file path=ppt/media/image320.png>
</file>

<file path=ppt/media/image321.png>
</file>

<file path=ppt/media/image322.png>
</file>

<file path=ppt/media/image323.png>
</file>

<file path=ppt/media/image324.png>
</file>

<file path=ppt/media/image325.png>
</file>

<file path=ppt/media/image326.png>
</file>

<file path=ppt/media/image327.png>
</file>

<file path=ppt/media/image328.png>
</file>

<file path=ppt/media/image329.png>
</file>

<file path=ppt/media/image33.png>
</file>

<file path=ppt/media/image330.png>
</file>

<file path=ppt/media/image331.png>
</file>

<file path=ppt/media/image332.png>
</file>

<file path=ppt/media/image333.png>
</file>

<file path=ppt/media/image334.png>
</file>

<file path=ppt/media/image335.png>
</file>

<file path=ppt/media/image336.png>
</file>

<file path=ppt/media/image337.png>
</file>

<file path=ppt/media/image338.png>
</file>

<file path=ppt/media/image339.png>
</file>

<file path=ppt/media/image34.png>
</file>

<file path=ppt/media/image340.png>
</file>

<file path=ppt/media/image341.png>
</file>

<file path=ppt/media/image342.png>
</file>

<file path=ppt/media/image343.png>
</file>

<file path=ppt/media/image344.png>
</file>

<file path=ppt/media/image345.png>
</file>

<file path=ppt/media/image346.png>
</file>

<file path=ppt/media/image347.png>
</file>

<file path=ppt/media/image348.png>
</file>

<file path=ppt/media/image349.png>
</file>

<file path=ppt/media/image35.png>
</file>

<file path=ppt/media/image350.png>
</file>

<file path=ppt/media/image351.png>
</file>

<file path=ppt/media/image352.png>
</file>

<file path=ppt/media/image353.png>
</file>

<file path=ppt/media/image354.png>
</file>

<file path=ppt/media/image355.png>
</file>

<file path=ppt/media/image356.png>
</file>

<file path=ppt/media/image357.png>
</file>

<file path=ppt/media/image358.png>
</file>

<file path=ppt/media/image359.png>
</file>

<file path=ppt/media/image36.png>
</file>

<file path=ppt/media/image360.png>
</file>

<file path=ppt/media/image361.png>
</file>

<file path=ppt/media/image362.png>
</file>

<file path=ppt/media/image363.png>
</file>

<file path=ppt/media/image364.png>
</file>

<file path=ppt/media/image365.png>
</file>

<file path=ppt/media/image366.png>
</file>

<file path=ppt/media/image367.png>
</file>

<file path=ppt/media/image368.png>
</file>

<file path=ppt/media/image369.png>
</file>

<file path=ppt/media/image37.png>
</file>

<file path=ppt/media/image370.png>
</file>

<file path=ppt/media/image371.png>
</file>

<file path=ppt/media/image372.png>
</file>

<file path=ppt/media/image373.png>
</file>

<file path=ppt/media/image374.png>
</file>

<file path=ppt/media/image375.png>
</file>

<file path=ppt/media/image376.png>
</file>

<file path=ppt/media/image377.png>
</file>

<file path=ppt/media/image378.png>
</file>

<file path=ppt/media/image379.png>
</file>

<file path=ppt/media/image38.png>
</file>

<file path=ppt/media/image380.png>
</file>

<file path=ppt/media/image381.png>
</file>

<file path=ppt/media/image382.png>
</file>

<file path=ppt/media/image383.png>
</file>

<file path=ppt/media/image384.png>
</file>

<file path=ppt/media/image385.png>
</file>

<file path=ppt/media/image386.png>
</file>

<file path=ppt/media/image387.png>
</file>

<file path=ppt/media/image388.png>
</file>

<file path=ppt/media/image389.png>
</file>

<file path=ppt/media/image39.png>
</file>

<file path=ppt/media/image390.png>
</file>

<file path=ppt/media/image391.png>
</file>

<file path=ppt/media/image392.png>
</file>

<file path=ppt/media/image393.png>
</file>

<file path=ppt/media/image394.png>
</file>

<file path=ppt/media/image395.png>
</file>

<file path=ppt/media/image396.png>
</file>

<file path=ppt/media/image397.png>
</file>

<file path=ppt/media/image398.png>
</file>

<file path=ppt/media/image399.png>
</file>

<file path=ppt/media/image4.png>
</file>

<file path=ppt/media/image40.png>
</file>

<file path=ppt/media/image400.png>
</file>

<file path=ppt/media/image401.png>
</file>

<file path=ppt/media/image402.png>
</file>

<file path=ppt/media/image403.png>
</file>

<file path=ppt/media/image404.png>
</file>

<file path=ppt/media/image405.png>
</file>

<file path=ppt/media/image406.png>
</file>

<file path=ppt/media/image407.png>
</file>

<file path=ppt/media/image408.png>
</file>

<file path=ppt/media/image409.png>
</file>

<file path=ppt/media/image41.png>
</file>

<file path=ppt/media/image410.png>
</file>

<file path=ppt/media/image411.png>
</file>

<file path=ppt/media/image42.png>
</file>

<file path=ppt/media/image43.png>
</file>

<file path=ppt/media/image44.png>
</file>

<file path=ppt/media/image46.png>
</file>

<file path=ppt/media/image47.png>
</file>

<file path=ppt/media/image470.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2024/12/15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首先會利用哈希擴充函式產生隨機種子</a:t>
            </a:r>
            <a:r>
              <a:rPr lang="en-US" altLang="zh-TW" dirty="0"/>
              <a:t>zeta</a:t>
            </a:r>
            <a:r>
              <a:rPr lang="zh-TW" altLang="en-US" dirty="0"/>
              <a:t>，並丟入</a:t>
            </a:r>
            <a:r>
              <a:rPr lang="en-US" altLang="zh-TW" dirty="0" err="1"/>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a:t>MSIS</a:t>
            </a:r>
            <a:r>
              <a:rPr lang="zh-TW" altLang="en-US" dirty="0"/>
              <a:t>的方式去計算出簽章，那我們會使用拒絕採樣的方式去檢查設計出來的簽章的安全度是否符合規定，不符合的話就從頭重新設計一個簽章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err="1"/>
              <a:t>KeyGen</a:t>
            </a:r>
            <a:r>
              <a:rPr lang="zh-TW" altLang="en-US" dirty="0"/>
              <a:t>的輸入為一個</a:t>
            </a:r>
            <a:r>
              <a:rPr lang="en-US" altLang="zh-TW" dirty="0"/>
              <a:t>32byte</a:t>
            </a:r>
            <a:r>
              <a:rPr lang="zh-TW" altLang="en-US" dirty="0"/>
              <a:t>的隨機種子</a:t>
            </a:r>
            <a:r>
              <a:rPr lang="el-GR" altLang="zh-TW" dirty="0"/>
              <a:t>ξ</a:t>
            </a:r>
            <a:r>
              <a:rPr lang="zh-TW" altLang="en-US" dirty="0"/>
              <a:t>，輸出則為公鑰以及私鑰。</a:t>
            </a:r>
            <a:endParaRPr lang="en-US" altLang="zh-TW" dirty="0"/>
          </a:p>
          <a:p>
            <a:endParaRPr lang="en-US" altLang="zh-TW" dirty="0"/>
          </a:p>
          <a:p>
            <a:r>
              <a:rPr lang="zh-TW" altLang="en-US" dirty="0"/>
              <a:t>第</a:t>
            </a:r>
            <a:r>
              <a:rPr lang="en-US" altLang="zh-TW" dirty="0"/>
              <a:t>1</a:t>
            </a:r>
            <a:r>
              <a:rPr lang="zh-TW" altLang="en-US" dirty="0"/>
              <a:t>行中隨機種子</a:t>
            </a:r>
            <a:r>
              <a:rPr lang="el-GR" altLang="zh-TW" dirty="0"/>
              <a:t>ξ</a:t>
            </a:r>
            <a:r>
              <a:rPr lang="zh-TW" altLang="en-US" dirty="0"/>
              <a:t>將使用</a:t>
            </a:r>
            <a:r>
              <a:rPr lang="en-US" altLang="zh-TW" dirty="0"/>
              <a:t>sha3</a:t>
            </a:r>
            <a:r>
              <a:rPr lang="zh-TW" altLang="en-US" dirty="0"/>
              <a:t>當中的</a:t>
            </a:r>
            <a:r>
              <a:rPr lang="en-US" altLang="zh-TW" dirty="0"/>
              <a:t>shake256</a:t>
            </a:r>
            <a:r>
              <a:rPr lang="zh-TW" altLang="en-US" dirty="0"/>
              <a:t>生成三個隨機種子，分別是公用隨機種子</a:t>
            </a:r>
            <a:r>
              <a:rPr lang="el-GR" altLang="zh-TW" dirty="0"/>
              <a:t>ρ</a:t>
            </a:r>
            <a:r>
              <a:rPr lang="zh-TW" altLang="en-US" dirty="0"/>
              <a:t>，在第</a:t>
            </a:r>
            <a:r>
              <a:rPr lang="en-US" altLang="zh-TW" dirty="0"/>
              <a:t>3</a:t>
            </a:r>
            <a:r>
              <a:rPr lang="zh-TW" altLang="en-US" dirty="0"/>
              <a:t>行中利用此種子隨機抽取一個多項式矩陣</a:t>
            </a:r>
            <a:r>
              <a:rPr lang="en-US" altLang="zh-TW" dirty="0"/>
              <a:t>A</a:t>
            </a:r>
            <a:r>
              <a:rPr lang="zh-TW" altLang="en-US" dirty="0"/>
              <a:t>，再來是私用隨機種子</a:t>
            </a:r>
            <a:r>
              <a:rPr lang="el-GR" altLang="zh-TW" dirty="0"/>
              <a:t>ρ′</a:t>
            </a:r>
            <a:r>
              <a:rPr lang="zh-TW" altLang="en-US" dirty="0"/>
              <a:t>，在第</a:t>
            </a:r>
            <a:r>
              <a:rPr lang="en-US" altLang="zh-TW" dirty="0"/>
              <a:t>4</a:t>
            </a:r>
            <a:r>
              <a:rPr lang="zh-TW" altLang="en-US" dirty="0"/>
              <a:t>行中利用此種子抽取多項式向量</a:t>
            </a:r>
            <a:r>
              <a:rPr lang="en-US" altLang="zh-TW" dirty="0"/>
              <a:t>s1</a:t>
            </a:r>
            <a:r>
              <a:rPr lang="zh-TW" altLang="en-US" dirty="0"/>
              <a:t>與</a:t>
            </a:r>
            <a:r>
              <a:rPr lang="en-US" altLang="zh-TW" dirty="0"/>
              <a:t>s2</a:t>
            </a:r>
            <a:r>
              <a:rPr lang="zh-TW" altLang="en-US" dirty="0"/>
              <a:t>，這兩個向量的值是短係數，指說其值被限定在</a:t>
            </a:r>
            <a:r>
              <a:rPr lang="el-GR" altLang="zh-TW" dirty="0"/>
              <a:t>−η</a:t>
            </a:r>
            <a:r>
              <a:rPr lang="zh-TW" altLang="en-US" dirty="0"/>
              <a:t>與</a:t>
            </a:r>
            <a:r>
              <a:rPr lang="el-GR" altLang="zh-TW" dirty="0"/>
              <a:t>η</a:t>
            </a:r>
            <a:r>
              <a:rPr lang="zh-TW" altLang="en-US" dirty="0"/>
              <a:t>之間，最後是私用隨機種子</a:t>
            </a:r>
            <a:r>
              <a:rPr lang="en-US" altLang="zh-TW" dirty="0"/>
              <a:t>K</a:t>
            </a:r>
            <a:r>
              <a:rPr lang="zh-TW" altLang="en-US" dirty="0"/>
              <a:t>，該種子是用於簽名的過程。</a:t>
            </a:r>
            <a:endParaRPr lang="en-US" altLang="zh-TW" dirty="0"/>
          </a:p>
          <a:p>
            <a:endParaRPr lang="en-US" altLang="zh-TW" dirty="0"/>
          </a:p>
          <a:p>
            <a:r>
              <a:rPr lang="zh-TW" altLang="en-US" dirty="0"/>
              <a:t>第</a:t>
            </a:r>
            <a:r>
              <a:rPr lang="en-US" altLang="zh-TW" dirty="0"/>
              <a:t>5</a:t>
            </a:r>
            <a:r>
              <a:rPr lang="zh-TW" altLang="en-US" dirty="0"/>
              <a:t>行是計算公用值</a:t>
            </a:r>
            <a:r>
              <a:rPr lang="en-US" altLang="zh-TW" dirty="0"/>
              <a:t>t = As1 + s2</a:t>
            </a:r>
            <a:r>
              <a:rPr lang="zh-TW" altLang="en-US" dirty="0"/>
              <a:t>，這個部分就是在實現我上面提到</a:t>
            </a:r>
            <a:r>
              <a:rPr lang="en-US" altLang="zh-TW" dirty="0"/>
              <a:t>MLWE</a:t>
            </a:r>
            <a:r>
              <a:rPr lang="zh-TW" altLang="en-US" dirty="0"/>
              <a:t>算法的部分。</a:t>
            </a:r>
            <a:endParaRPr lang="en-US" altLang="zh-TW" dirty="0"/>
          </a:p>
          <a:p>
            <a:endParaRPr lang="en-US" altLang="zh-TW" dirty="0"/>
          </a:p>
          <a:p>
            <a:r>
              <a:rPr lang="zh-TW" altLang="en-US" dirty="0"/>
              <a:t>第</a:t>
            </a:r>
            <a:r>
              <a:rPr lang="en-US" altLang="zh-TW" dirty="0"/>
              <a:t>6</a:t>
            </a:r>
            <a:r>
              <a:rPr lang="zh-TW" altLang="en-US" dirty="0"/>
              <a:t>行是將公鑰</a:t>
            </a:r>
            <a:r>
              <a:rPr lang="en-US" altLang="zh-TW" dirty="0"/>
              <a:t>t</a:t>
            </a:r>
            <a:r>
              <a:rPr lang="zh-TW" altLang="en-US" dirty="0"/>
              <a:t>做壓縮，通過刪除每個係數的 </a:t>
            </a:r>
            <a:r>
              <a:rPr lang="en-US" altLang="zh-TW" dirty="0"/>
              <a:t>d </a:t>
            </a:r>
            <a:r>
              <a:rPr lang="zh-TW" altLang="en-US" dirty="0"/>
              <a:t>個最低有效位來生成多項式向量 </a:t>
            </a:r>
            <a:r>
              <a:rPr lang="en-US" altLang="zh-TW" dirty="0"/>
              <a:t>t1</a:t>
            </a:r>
            <a:r>
              <a:rPr lang="zh-TW" altLang="en-US" dirty="0"/>
              <a:t>，以及被刪除的部分</a:t>
            </a:r>
            <a:r>
              <a:rPr lang="en-US" altLang="zh-TW" dirty="0"/>
              <a:t>t0</a:t>
            </a:r>
            <a:r>
              <a:rPr lang="zh-TW" altLang="en-US" dirty="0"/>
              <a:t>，這個壓縮是為了優化</a:t>
            </a:r>
            <a:r>
              <a:rPr lang="zh-TW" altLang="en-US" b="0" i="0" dirty="0">
                <a:solidFill>
                  <a:srgbClr val="1F1F1F"/>
                </a:solidFill>
                <a:effectLst/>
                <a:latin typeface="Arial" panose="020B0604020202020204" pitchFamily="34" charset="0"/>
              </a:rPr>
              <a:t>效能，而非安全性。</a:t>
            </a:r>
            <a:endParaRPr lang="en-US" altLang="zh-TW" b="0" i="0" dirty="0">
              <a:solidFill>
                <a:srgbClr val="1F1F1F"/>
              </a:solidFill>
              <a:effectLst/>
              <a:latin typeface="Arial" panose="020B0604020202020204" pitchFamily="34" charset="0"/>
            </a:endParaRPr>
          </a:p>
          <a:p>
            <a:endParaRPr lang="en-US" altLang="zh-TW" b="0" i="0" dirty="0">
              <a:solidFill>
                <a:srgbClr val="1F1F1F"/>
              </a:solidFill>
              <a:effectLst/>
              <a:latin typeface="Arial" panose="020B0604020202020204" pitchFamily="34" charset="0"/>
            </a:endParaRPr>
          </a:p>
          <a:p>
            <a:r>
              <a:rPr lang="zh-TW" altLang="en-US" b="0" i="0" dirty="0">
                <a:solidFill>
                  <a:srgbClr val="1F1F1F"/>
                </a:solidFill>
                <a:effectLst/>
                <a:latin typeface="Arial" panose="020B0604020202020204" pitchFamily="34" charset="0"/>
              </a:rPr>
              <a:t>第</a:t>
            </a:r>
            <a:r>
              <a:rPr lang="en-US" altLang="zh-TW" b="0" i="0" dirty="0">
                <a:solidFill>
                  <a:srgbClr val="1F1F1F"/>
                </a:solidFill>
                <a:effectLst/>
                <a:latin typeface="Arial" panose="020B0604020202020204" pitchFamily="34" charset="0"/>
              </a:rPr>
              <a:t>8</a:t>
            </a:r>
            <a:r>
              <a:rPr lang="zh-TW" altLang="en-US" b="0" i="0" dirty="0">
                <a:solidFill>
                  <a:srgbClr val="1F1F1F"/>
                </a:solidFill>
                <a:effectLst/>
                <a:latin typeface="Arial" panose="020B0604020202020204" pitchFamily="34" charset="0"/>
              </a:rPr>
              <a:t>行是將</a:t>
            </a:r>
            <a:r>
              <a:rPr lang="zh-TW" altLang="en-US" dirty="0"/>
              <a:t>公用隨機種子 </a:t>
            </a:r>
            <a:r>
              <a:rPr lang="en-US" altLang="zh-TW" dirty="0"/>
              <a:t>ρ</a:t>
            </a:r>
            <a:r>
              <a:rPr lang="zh-TW" altLang="en-US" dirty="0"/>
              <a:t>和壓縮多項式向量 </a:t>
            </a:r>
            <a:r>
              <a:rPr lang="en-US" altLang="zh-TW" dirty="0"/>
              <a:t>t1​ </a:t>
            </a:r>
            <a:r>
              <a:rPr lang="zh-TW" altLang="en-US" dirty="0"/>
              <a:t>組合成公鑰。</a:t>
            </a:r>
            <a:endParaRPr lang="en-US" altLang="zh-TW" dirty="0"/>
          </a:p>
          <a:p>
            <a:endParaRPr lang="en-US" altLang="zh-TW" dirty="0"/>
          </a:p>
          <a:p>
            <a:r>
              <a:rPr lang="zh-TW" altLang="en-US" dirty="0"/>
              <a:t>第</a:t>
            </a:r>
            <a:r>
              <a:rPr lang="en-US" altLang="zh-TW" dirty="0"/>
              <a:t>9</a:t>
            </a:r>
            <a:r>
              <a:rPr lang="zh-TW" altLang="en-US" dirty="0"/>
              <a:t>行是將公鑰做</a:t>
            </a:r>
            <a:r>
              <a:rPr lang="en-US" altLang="zh-TW" dirty="0"/>
              <a:t>64 byte</a:t>
            </a:r>
            <a:r>
              <a:rPr lang="zh-TW" altLang="en-US" dirty="0"/>
              <a:t>的雜湊。</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10</a:t>
            </a:r>
            <a:r>
              <a:rPr lang="zh-TW" altLang="en-US" dirty="0"/>
              <a:t>行是將公用隨機種子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組合成私鑰。，</a:t>
            </a:r>
            <a:endParaRPr lang="en-US" altLang="zh-TW" dirty="0"/>
          </a:p>
          <a:p>
            <a:endParaRPr lang="en-US" altLang="zh-TW" dirty="0"/>
          </a:p>
          <a:p>
            <a:endParaRPr lang="en-US" altLang="zh-TW" dirty="0"/>
          </a:p>
          <a:p>
            <a:endParaRPr lang="en-US" altLang="zh-TW" dirty="0"/>
          </a:p>
          <a:p>
            <a:endParaRPr lang="en-US" altLang="zh-TW" dirty="0"/>
          </a:p>
          <a:p>
            <a:endParaRPr lang="en-US" altLang="zh-TW" dirty="0"/>
          </a:p>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11889191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632824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13</a:t>
            </a:fld>
            <a:endParaRPr lang="zh-CN" altLang="en-US"/>
          </a:p>
        </p:txBody>
      </p:sp>
    </p:spTree>
    <p:extLst>
      <p:ext uri="{BB962C8B-B14F-4D97-AF65-F5344CB8AC3E}">
        <p14:creationId xmlns:p14="http://schemas.microsoft.com/office/powerpoint/2010/main" val="42118755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RSA </a:t>
            </a:r>
            <a:r>
              <a:rPr lang="zh-TW" altLang="en-US" dirty="0"/>
              <a:t>比較 </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14</a:t>
            </a:fld>
            <a:endParaRPr lang="zh-CN" altLang="en-US"/>
          </a:p>
        </p:txBody>
      </p:sp>
    </p:spTree>
    <p:extLst>
      <p:ext uri="{BB962C8B-B14F-4D97-AF65-F5344CB8AC3E}">
        <p14:creationId xmlns:p14="http://schemas.microsoft.com/office/powerpoint/2010/main" val="15314311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，輸出則簽章。</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14:m>
                  <m:oMath xmlns:m="http://schemas.openxmlformats.org/officeDocument/2006/math">
                    <m:r>
                      <m:rPr>
                        <m:sty m:val="p"/>
                      </m:rPr>
                      <a:rPr lang="en-US" altLang="zh-TW" b="0" i="0" smtClean="0">
                        <a:latin typeface="Cambria Math" panose="02040503050406030204" pitchFamily="18" charset="0"/>
                      </a:rPr>
                      <m:t>y</m:t>
                    </m:r>
                    <m:sSubSup>
                      <m:sSubSupPr>
                        <m:ctrlPr>
                          <a:rPr lang="en-US" altLang="zh-TW" i="1" smtClean="0">
                            <a:latin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m:t>
                        </m:r>
                        <m:r>
                          <a:rPr lang="en-US" altLang="zh-TW" b="0" i="1" smtClean="0">
                            <a:latin typeface="Cambria Math" panose="02040503050406030204" pitchFamily="18" charset="0"/>
                          </a:rPr>
                          <m:t>𝑅</m:t>
                        </m:r>
                      </m:e>
                      <m:sub>
                        <m:r>
                          <a:rPr lang="en-US" altLang="zh-TW" b="0" i="1" smtClean="0">
                            <a:latin typeface="Cambria Math" panose="02040503050406030204" pitchFamily="18" charset="0"/>
                          </a:rPr>
                          <m:t>𝑞</m:t>
                        </m:r>
                      </m:sub>
                      <m:sup>
                        <m:r>
                          <a:rPr lang="en-US" altLang="zh-TW" b="0" i="1" smtClean="0">
                            <a:latin typeface="Cambria Math" panose="02040503050406030204" pitchFamily="18" charset="0"/>
                          </a:rPr>
                          <m:t>𝑙</m:t>
                        </m:r>
                      </m:sup>
                    </m:sSubSup>
                  </m:oMath>
                </a14:m>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，輸出則為公鑰以及私鑰。</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r>
                  <a:rPr lang="en-US" altLang="zh-TW" b="0" i="0">
                    <a:latin typeface="Cambria Math" panose="02040503050406030204" pitchFamily="18" charset="0"/>
                  </a:rPr>
                  <a:t>y</a:t>
                </a:r>
                <a:r>
                  <a:rPr lang="en-US" altLang="zh-TW" i="0">
                    <a:latin typeface="Cambria Math" panose="02040503050406030204" pitchFamily="18" charset="0"/>
                  </a:rPr>
                  <a:t>〖</a:t>
                </a:r>
                <a:r>
                  <a:rPr lang="en-US" altLang="zh-TW" i="0">
                    <a:latin typeface="Cambria Math" panose="02040503050406030204" pitchFamily="18" charset="0"/>
                    <a:ea typeface="Cambria Math" panose="02040503050406030204" pitchFamily="18" charset="0"/>
                  </a:rPr>
                  <a:t>∈</a:t>
                </a:r>
                <a:r>
                  <a:rPr lang="en-US" altLang="zh-TW" b="0" i="0">
                    <a:latin typeface="Cambria Math" panose="02040503050406030204" pitchFamily="18" charset="0"/>
                  </a:rPr>
                  <a:t>𝑅〗_𝑞^𝑙</a:t>
                </a:r>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15</a:t>
            </a:fld>
            <a:endParaRPr lang="zh-CN" altLang="en-US"/>
          </a:p>
        </p:txBody>
      </p:sp>
    </p:spTree>
    <p:extLst>
      <p:ext uri="{BB962C8B-B14F-4D97-AF65-F5344CB8AC3E}">
        <p14:creationId xmlns:p14="http://schemas.microsoft.com/office/powerpoint/2010/main" val="4393976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34715176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17</a:t>
            </a:fld>
            <a:endParaRPr lang="zh-CN" altLang="en-US"/>
          </a:p>
        </p:txBody>
      </p:sp>
    </p:spTree>
    <p:extLst>
      <p:ext uri="{BB962C8B-B14F-4D97-AF65-F5344CB8AC3E}">
        <p14:creationId xmlns:p14="http://schemas.microsoft.com/office/powerpoint/2010/main" val="13251727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29100489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第</a:t>
            </a:r>
            <a:r>
              <a:rPr lang="en-US" altLang="zh-TW" dirty="0"/>
              <a:t>18-19</a:t>
            </a:r>
            <a:r>
              <a:rPr lang="zh-TW" altLang="en-US" dirty="0"/>
              <a:t>行是計算</a:t>
            </a:r>
            <a:r>
              <a:rPr lang="en-US" altLang="zh-TW" dirty="0"/>
              <a:t>c</a:t>
            </a:r>
            <a:r>
              <a:rPr lang="zh-TW" altLang="en-US" dirty="0"/>
              <a:t>乘</a:t>
            </a:r>
            <a:r>
              <a:rPr lang="en-US" altLang="zh-TW" dirty="0"/>
              <a:t>s1</a:t>
            </a:r>
            <a:r>
              <a:rPr lang="zh-TW" altLang="en-US" dirty="0"/>
              <a:t>與</a:t>
            </a:r>
            <a:r>
              <a:rPr lang="en-US" altLang="zh-TW" dirty="0"/>
              <a:t>c</a:t>
            </a:r>
            <a:r>
              <a:rPr lang="zh-TW" altLang="en-US" dirty="0"/>
              <a:t>乘</a:t>
            </a:r>
            <a:r>
              <a:rPr lang="en-US" altLang="zh-TW" dirty="0"/>
              <a:t>s2</a:t>
            </a:r>
          </a:p>
          <a:p>
            <a:endParaRPr lang="en-US" altLang="zh-TW" dirty="0"/>
          </a:p>
          <a:p>
            <a:r>
              <a:rPr lang="zh-TW" altLang="en-US" dirty="0"/>
              <a:t>第</a:t>
            </a:r>
            <a:r>
              <a:rPr lang="en-US" altLang="zh-TW" dirty="0"/>
              <a:t>20</a:t>
            </a:r>
            <a:r>
              <a:rPr lang="zh-TW" altLang="en-US" dirty="0"/>
              <a:t>行是計算響應 </a:t>
            </a:r>
            <a:r>
              <a:rPr lang="en-US" altLang="zh-TW" dirty="0"/>
              <a:t>z=y+cs1</a:t>
            </a:r>
          </a:p>
          <a:p>
            <a:endParaRPr lang="en-US" altLang="zh-TW" dirty="0"/>
          </a:p>
          <a:p>
            <a:r>
              <a:rPr lang="zh-TW" altLang="en-US" dirty="0"/>
              <a:t>第</a:t>
            </a:r>
            <a:r>
              <a:rPr lang="en-US" altLang="zh-TW" dirty="0"/>
              <a:t>21-23</a:t>
            </a:r>
            <a:r>
              <a:rPr lang="zh-TW" altLang="en-US" dirty="0"/>
              <a:t>執行有效性檢查。如果檢查失敗，繼續進行拒絕採樣循環。</a:t>
            </a:r>
            <a:endParaRPr lang="en-US" altLang="zh-TW" dirty="0"/>
          </a:p>
          <a:p>
            <a:endParaRPr lang="en-US" altLang="zh-TW" dirty="0"/>
          </a:p>
          <a:p>
            <a:r>
              <a:rPr lang="zh-TW" altLang="en-US" dirty="0"/>
              <a:t>第</a:t>
            </a:r>
            <a:r>
              <a:rPr lang="en-US" altLang="zh-TW" dirty="0"/>
              <a:t>24-32</a:t>
            </a:r>
            <a:r>
              <a:rPr lang="zh-TW" altLang="en-US" dirty="0"/>
              <a:t>是如果檢查通過，就可以計算提示多項式 </a:t>
            </a:r>
            <a:r>
              <a:rPr lang="en-US" altLang="zh-TW" dirty="0"/>
              <a:t>h</a:t>
            </a:r>
            <a:r>
              <a:rPr lang="zh-TW" altLang="en-US" dirty="0"/>
              <a:t>，該多項式允許驗證端使用壓縮的公鑰及簽名的其他組件來重建 </a:t>
            </a:r>
            <a:r>
              <a:rPr lang="en-US" altLang="zh-TW" dirty="0"/>
              <a:t>w1</a:t>
            </a:r>
            <a:r>
              <a:rPr lang="zh-TW" altLang="en-US" dirty="0"/>
              <a:t>，最後執行提示多項式的有效性檢查。如果檢查失敗，繼續進行拒絕採樣循環。</a:t>
            </a:r>
            <a:endParaRPr lang="en-US" altLang="zh-TW" dirty="0"/>
          </a:p>
          <a:p>
            <a:endParaRPr lang="en-US" altLang="zh-TW" dirty="0"/>
          </a:p>
          <a:p>
            <a:r>
              <a:rPr lang="zh-TW" altLang="en-US" dirty="0"/>
              <a:t>第</a:t>
            </a:r>
            <a:r>
              <a:rPr lang="en-US" altLang="zh-TW" dirty="0"/>
              <a:t>33-34</a:t>
            </a:r>
            <a:r>
              <a:rPr lang="zh-TW" altLang="en-US" dirty="0"/>
              <a:t> 輸出最終簽名，包含雜湊承諾</a:t>
            </a:r>
            <a:r>
              <a:rPr lang="en-US" altLang="zh-TW" dirty="0" err="1"/>
              <a:t>ctilde</a:t>
            </a:r>
            <a:r>
              <a:rPr lang="zh-TW" altLang="en-US" dirty="0"/>
              <a:t>、響應 </a:t>
            </a:r>
            <a:r>
              <a:rPr lang="en-US" altLang="zh-TW" dirty="0"/>
              <a:t>z</a:t>
            </a:r>
            <a:r>
              <a:rPr lang="zh-TW" altLang="en-US" dirty="0"/>
              <a:t>和提示 </a:t>
            </a:r>
            <a:r>
              <a:rPr lang="en-US" altLang="zh-TW" dirty="0"/>
              <a:t>h</a:t>
            </a:r>
            <a:r>
              <a:rPr lang="zh-TW" altLang="en-US" dirty="0"/>
              <a:t>。</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1718941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25728077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30350599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14:m>
                  <m:oMath xmlns:m="http://schemas.openxmlformats.org/officeDocument/2006/math">
                    <m:r>
                      <a:rPr lang="en-US" altLang="zh-TW" b="0" i="1" smtClean="0">
                        <a:latin typeface="Cambria Math" panose="02040503050406030204" pitchFamily="18" charset="0"/>
                      </a:rPr>
                      <m:t>𝐴𝑧</m:t>
                    </m:r>
                    <m:r>
                      <a:rPr lang="en-US" altLang="zh-TW" b="0" i="1" smtClean="0">
                        <a:latin typeface="Cambria Math" panose="02040503050406030204" pitchFamily="18" charset="0"/>
                      </a:rPr>
                      <m:t>−</m:t>
                    </m:r>
                    <m:r>
                      <a:rPr lang="en-US" altLang="zh-TW" b="0" i="1" smtClean="0">
                        <a:latin typeface="Cambria Math" panose="02040503050406030204" pitchFamily="18" charset="0"/>
                      </a:rPr>
                      <m:t>𝑐</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ea typeface="Cambria Math" panose="02040503050406030204" pitchFamily="18" charset="0"/>
                      </a:rPr>
                      <m:t>∙</m:t>
                    </m:r>
                    <m:sSup>
                      <m:sSupPr>
                        <m:ctrlPr>
                          <a:rPr lang="en-US" altLang="zh-TW" b="0" i="1" smtClean="0">
                            <a:latin typeface="Cambria Math" panose="02040503050406030204" pitchFamily="18" charset="0"/>
                            <a:ea typeface="Cambria Math" panose="02040503050406030204" pitchFamily="18" charset="0"/>
                          </a:rPr>
                        </m:ctrlPr>
                      </m:sSupPr>
                      <m:e>
                        <m:r>
                          <a:rPr lang="en-US" altLang="zh-TW" b="0" i="1" smtClean="0">
                            <a:latin typeface="Cambria Math" panose="02040503050406030204" pitchFamily="18" charset="0"/>
                            <a:ea typeface="Cambria Math" panose="02040503050406030204" pitchFamily="18" charset="0"/>
                          </a:rPr>
                          <m:t>2</m:t>
                        </m:r>
                      </m:e>
                      <m:sup>
                        <m:r>
                          <a:rPr lang="en-US" altLang="zh-TW" b="0" i="1" smtClean="0">
                            <a:latin typeface="Cambria Math" panose="02040503050406030204" pitchFamily="18" charset="0"/>
                            <a:ea typeface="Cambria Math" panose="02040503050406030204" pitchFamily="18" charset="0"/>
                          </a:rPr>
                          <m:t>𝑑</m:t>
                        </m:r>
                      </m:sup>
                    </m:sSup>
                    <m:r>
                      <a:rPr lang="zh-TW" altLang="en-US" b="0" i="1" smtClean="0">
                        <a:latin typeface="Cambria Math" panose="02040503050406030204" pitchFamily="18" charset="0"/>
                        <a:ea typeface="Cambria Math" panose="02040503050406030204" pitchFamily="18" charset="0"/>
                      </a:rPr>
                      <m:t>得到</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b="0" dirty="0"/>
                  <a:t>復原得到</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dirty="0"/>
                  <a:t>和訊息代表值 </a:t>
                </a:r>
                <a:r>
                  <a:rPr lang="el-GR" altLang="zh-TW" dirty="0"/>
                  <a:t>μ</a:t>
                </a:r>
                <a:r>
                  <a:rPr lang="zh-TW" altLang="en-US" dirty="0"/>
                  <a:t>串接進行</a:t>
                </a:r>
                <a:r>
                  <a:rPr lang="en-US" altLang="zh-TW" dirty="0"/>
                  <a:t>shak256</a:t>
                </a:r>
                <a:r>
                  <a:rPr lang="zh-TW" altLang="en-US" dirty="0"/>
                  <a:t>雜湊得到</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r>
                      <a:rPr lang="zh-TW" altLang="en-US" b="0" i="1" smtClean="0">
                        <a:latin typeface="Cambria Math" panose="02040503050406030204" pitchFamily="18" charset="0"/>
                      </a:rPr>
                      <m:t>與</m:t>
                    </m:r>
                  </m:oMath>
                </a14:m>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r>
                  <a:rPr lang="en-US" altLang="zh-TW" b="0" i="0">
                    <a:latin typeface="Cambria Math" panose="02040503050406030204" pitchFamily="18" charset="0"/>
                  </a:rPr>
                  <a:t>𝐴𝑧−𝑐𝑡_1</a:t>
                </a:r>
                <a:r>
                  <a:rPr lang="en-US" altLang="zh-TW" b="0" i="0">
                    <a:latin typeface="Cambria Math" panose="02040503050406030204" pitchFamily="18" charset="0"/>
                    <a:ea typeface="Cambria Math" panose="02040503050406030204" pitchFamily="18" charset="0"/>
                  </a:rPr>
                  <a:t>∙2^𝑑</a:t>
                </a:r>
                <a:r>
                  <a:rPr lang="zh-TW" altLang="en-US" b="0" i="0">
                    <a:latin typeface="Cambria Math" panose="02040503050406030204" pitchFamily="18" charset="0"/>
                    <a:ea typeface="Cambria Math" panose="02040503050406030204" pitchFamily="18" charset="0"/>
                  </a:rPr>
                  <a:t> 得到</a:t>
                </a:r>
                <a:r>
                  <a:rPr lang="en-US" altLang="zh-TW" b="0" i="0">
                    <a:latin typeface="Cambria Math" panose="02040503050406030204" pitchFamily="18" charset="0"/>
                    <a:ea typeface="Cambria Math" panose="02040503050406030204" pitchFamily="18" charset="0"/>
                  </a:rPr>
                  <a:t>𝑤_𝑎𝑝𝑝𝑟𝑜𝑥^′</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r>
                  <a:rPr lang="en-US" altLang="zh-TW" b="0" i="0">
                    <a:latin typeface="Cambria Math" panose="02040503050406030204" pitchFamily="18" charset="0"/>
                    <a:ea typeface="Cambria Math" panose="02040503050406030204" pitchFamily="18" charset="0"/>
                  </a:rPr>
                  <a:t>𝑤_𝑎𝑝𝑝𝑟𝑜𝑥^′</a:t>
                </a:r>
                <a:r>
                  <a:rPr lang="zh-TW" altLang="en-US" b="0" dirty="0"/>
                  <a:t>復原得到</a:t>
                </a:r>
                <a:r>
                  <a:rPr lang="en-US" altLang="zh-TW" b="0" i="0">
                    <a:latin typeface="Cambria Math" panose="02040503050406030204" pitchFamily="18" charset="0"/>
                    <a:ea typeface="Cambria Math" panose="02040503050406030204" pitchFamily="18" charset="0"/>
                  </a:rPr>
                  <a:t>𝑤_1^′</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r>
                  <a:rPr lang="en-US" altLang="zh-TW" b="0" i="0">
                    <a:latin typeface="Cambria Math" panose="02040503050406030204" pitchFamily="18" charset="0"/>
                    <a:ea typeface="Cambria Math" panose="02040503050406030204" pitchFamily="18" charset="0"/>
                  </a:rPr>
                  <a:t>𝑤_1^′</a:t>
                </a:r>
                <a:r>
                  <a:rPr lang="zh-TW" altLang="en-US" dirty="0"/>
                  <a:t>和訊息代表值 </a:t>
                </a:r>
                <a:r>
                  <a:rPr lang="el-GR" altLang="zh-TW" dirty="0"/>
                  <a:t>μ</a:t>
                </a:r>
                <a:r>
                  <a:rPr lang="zh-TW" altLang="en-US" dirty="0"/>
                  <a:t>串接進行</a:t>
                </a:r>
                <a:r>
                  <a:rPr lang="en-US" altLang="zh-TW" dirty="0"/>
                  <a:t>shak256</a:t>
                </a:r>
                <a:r>
                  <a:rPr lang="zh-TW" altLang="en-US" dirty="0"/>
                  <a:t>雜湊得到</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r>
                  <a:rPr lang="zh-TW" altLang="en-US" b="0" i="0">
                    <a:latin typeface="Cambria Math" panose="02040503050406030204" pitchFamily="18" charset="0"/>
                  </a:rPr>
                  <a:t> 與</a:t>
                </a:r>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5338083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20072370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7434881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10908723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C8849B-15A7-9762-4E37-9532E9FD0F3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5DDCE20-A35C-0B8C-1F20-F2974B0F8C0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69C55FD-3773-507E-32CA-C7F71EDEDF80}"/>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E0E0A880-A814-805B-4E3F-2FD6EAE78FAE}"/>
              </a:ext>
            </a:extLst>
          </p:cNvPr>
          <p:cNvSpPr>
            <a:spLocks noGrp="1"/>
          </p:cNvSpPr>
          <p:nvPr>
            <p:ph type="sldNum" sz="quarter" idx="10"/>
          </p:nvPr>
        </p:nvSpPr>
        <p:spPr/>
        <p:txBody>
          <a:bodyPr/>
          <a:lstStyle/>
          <a:p>
            <a:fld id="{F4F633F3-5D0E-4770-8750-05DED033C41B}" type="slidenum">
              <a:rPr lang="zh-CN" altLang="en-US" smtClean="0"/>
              <a:t>26</a:t>
            </a:fld>
            <a:endParaRPr lang="zh-CN" altLang="en-US"/>
          </a:p>
        </p:txBody>
      </p:sp>
    </p:spTree>
    <p:extLst>
      <p:ext uri="{BB962C8B-B14F-4D97-AF65-F5344CB8AC3E}">
        <p14:creationId xmlns:p14="http://schemas.microsoft.com/office/powerpoint/2010/main" val="33101481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37690321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28</a:t>
            </a:fld>
            <a:endParaRPr lang="zh-CN" altLang="en-US"/>
          </a:p>
        </p:txBody>
      </p:sp>
    </p:spTree>
    <p:extLst>
      <p:ext uri="{BB962C8B-B14F-4D97-AF65-F5344CB8AC3E}">
        <p14:creationId xmlns:p14="http://schemas.microsoft.com/office/powerpoint/2010/main" val="20947087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07187E-C1B5-1ACA-B5BE-D816EFFB529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375CCB-63F7-EE05-45B8-F5333DC2CA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B179424-342E-3D24-68CD-6803CF91833C}"/>
              </a:ext>
            </a:extLst>
          </p:cNvPr>
          <p:cNvSpPr>
            <a:spLocks noGrp="1"/>
          </p:cNvSpPr>
          <p:nvPr>
            <p:ph type="body" idx="1"/>
          </p:nvPr>
        </p:nvSpPr>
        <p:spPr/>
        <p:txBody>
          <a:bodyPr/>
          <a:lstStyle/>
          <a:p>
            <a:r>
              <a:rPr lang="zh-TW" altLang="en-US" dirty="0"/>
              <a:t>我這邊要介紹是</a:t>
            </a:r>
            <a:r>
              <a:rPr lang="en-US" altLang="zh-TW" dirty="0"/>
              <a:t>NTT</a:t>
            </a:r>
            <a:br>
              <a:rPr lang="en-US" altLang="zh-TW" dirty="0"/>
            </a:br>
            <a:br>
              <a:rPr lang="en-US" altLang="zh-TW" dirty="0"/>
            </a:br>
            <a:r>
              <a:rPr lang="zh-TW" altLang="en-US" dirty="0"/>
              <a:t> </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DA698D7-899D-CE82-4B68-1D9AF227F08D}"/>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737595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28590140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576C54-2F8A-FE09-2A3B-BD8FCFABB24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358CF87-5D90-07D6-E5B5-FF50F360504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05BDAC-E96D-3F9B-743F-842C36F7656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BE617167-8629-F67A-E475-0D99F48E4302}"/>
              </a:ext>
            </a:extLst>
          </p:cNvPr>
          <p:cNvSpPr>
            <a:spLocks noGrp="1"/>
          </p:cNvSpPr>
          <p:nvPr>
            <p:ph type="sldNum" sz="quarter" idx="10"/>
          </p:nvPr>
        </p:nvSpPr>
        <p:spPr/>
        <p:txBody>
          <a:bodyPr/>
          <a:lstStyle/>
          <a:p>
            <a:fld id="{AB2A0F9D-3357-4A94-85C8-3B842B870DC6}" type="slidenum">
              <a:rPr lang="zh-CN" altLang="en-US" smtClean="0"/>
              <a:t>30</a:t>
            </a:fld>
            <a:endParaRPr lang="zh-CN" altLang="en-US"/>
          </a:p>
        </p:txBody>
      </p:sp>
    </p:spTree>
    <p:extLst>
      <p:ext uri="{BB962C8B-B14F-4D97-AF65-F5344CB8AC3E}">
        <p14:creationId xmlns:p14="http://schemas.microsoft.com/office/powerpoint/2010/main" val="15022212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EC2BA4-AFB8-ADBF-0741-21D8D92E31A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65AA27B-C8D5-C802-55FD-D9209D981D9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4E5FCDA-46C8-5CDE-8A05-E10AC0C853F4}"/>
              </a:ext>
            </a:extLst>
          </p:cNvPr>
          <p:cNvSpPr>
            <a:spLocks noGrp="1"/>
          </p:cNvSpPr>
          <p:nvPr>
            <p:ph type="body" idx="1"/>
          </p:nvPr>
        </p:nvSpPr>
        <p:spPr/>
        <p:txBody>
          <a:bodyPr/>
          <a:lstStyle/>
          <a:p>
            <a:r>
              <a:rPr lang="zh-TW" altLang="en-US" b="1" dirty="0"/>
              <a:t>背景說明</a:t>
            </a:r>
            <a:r>
              <a:rPr lang="zh-TW" altLang="en-US" dirty="0"/>
              <a:t>：</a:t>
            </a:r>
            <a:br>
              <a:rPr lang="zh-TW" altLang="en-US" dirty="0"/>
            </a:br>
            <a:r>
              <a:rPr lang="zh-TW" altLang="en-US" dirty="0"/>
              <a:t>考慮整數模數 </a:t>
            </a:r>
            <a:r>
              <a:rPr lang="en-US" altLang="zh-TW" dirty="0"/>
              <a:t>q</a:t>
            </a:r>
            <a:r>
              <a:rPr lang="zh-TW" altLang="en-US" dirty="0"/>
              <a:t>的環 </a:t>
            </a:r>
            <a:r>
              <a:rPr lang="en-US" altLang="zh-TW" dirty="0" err="1"/>
              <a:t>Zq</a:t>
            </a:r>
            <a:r>
              <a:rPr lang="zh-TW" altLang="en-US" dirty="0"/>
              <a:t>其中 </a:t>
            </a:r>
            <a:r>
              <a:rPr lang="en-US" altLang="zh-TW" dirty="0"/>
              <a:t>n−1</a:t>
            </a:r>
            <a:r>
              <a:rPr lang="zh-TW" altLang="en-US" dirty="0"/>
              <a:t>是多項式 </a:t>
            </a:r>
            <a:r>
              <a:rPr lang="en-US" altLang="zh-TW" dirty="0"/>
              <a:t>G(x) </a:t>
            </a:r>
            <a:r>
              <a:rPr lang="zh-TW" altLang="en-US" dirty="0"/>
              <a:t>和 </a:t>
            </a:r>
            <a:r>
              <a:rPr lang="en-US" altLang="zh-TW" dirty="0"/>
              <a:t>H(x) </a:t>
            </a:r>
            <a:r>
              <a:rPr lang="zh-TW" altLang="en-US" dirty="0"/>
              <a:t>次數。該環具有乘法單位元</a:t>
            </a:r>
          </a:p>
          <a:p>
            <a:r>
              <a:rPr lang="zh-TW" altLang="en-US" b="1" dirty="0"/>
              <a:t>定義</a:t>
            </a:r>
            <a:r>
              <a:rPr lang="en-US" altLang="zh-TW" b="1" dirty="0"/>
              <a:t>1</a:t>
            </a:r>
            <a:r>
              <a:rPr lang="zh-TW" altLang="en-US" dirty="0"/>
              <a:t>：</a:t>
            </a:r>
            <a:br>
              <a:rPr lang="zh-TW" altLang="en-US" dirty="0"/>
            </a:br>
            <a:r>
              <a:rPr lang="zh-TW" altLang="en-US" dirty="0"/>
              <a:t>如果數 </a:t>
            </a:r>
            <a:r>
              <a:rPr lang="el-GR" altLang="zh-TW" dirty="0"/>
              <a:t>ω</a:t>
            </a:r>
            <a:r>
              <a:rPr lang="zh-TW" altLang="en-US" dirty="0"/>
              <a:t>滿足以下兩個條件，我們稱 </a:t>
            </a:r>
            <a:r>
              <a:rPr lang="el-GR" altLang="zh-TW" dirty="0"/>
              <a:t>ω</a:t>
            </a:r>
            <a:r>
              <a:rPr lang="zh-TW" altLang="en-US" dirty="0"/>
              <a:t>是 </a:t>
            </a:r>
            <a:r>
              <a:rPr lang="en-US" altLang="zh-TW" dirty="0" err="1"/>
              <a:t>Zq</a:t>
            </a:r>
            <a:r>
              <a:rPr lang="zh-TW" altLang="en-US" dirty="0"/>
              <a:t>中的 </a:t>
            </a:r>
            <a:r>
              <a:rPr lang="zh-TW" altLang="en-US" b="1" dirty="0"/>
              <a:t>原始 </a:t>
            </a:r>
            <a:r>
              <a:rPr lang="en-US" altLang="zh-TW" b="1" dirty="0"/>
              <a:t>n</a:t>
            </a:r>
            <a:r>
              <a:rPr lang="zh-TW" altLang="en-US" b="1" dirty="0"/>
              <a:t>次單位根</a:t>
            </a:r>
            <a:r>
              <a:rPr lang="zh-TW" altLang="en-US" dirty="0"/>
              <a:t>：</a:t>
            </a:r>
          </a:p>
          <a:p>
            <a:pPr>
              <a:buFont typeface="+mj-lt"/>
              <a:buAutoNum type="arabicPeriod"/>
            </a:pPr>
            <a:r>
              <a:rPr lang="el-GR" altLang="zh-TW" dirty="0"/>
              <a:t>ω</a:t>
            </a:r>
            <a:r>
              <a:rPr lang="en-US" altLang="zh-TW" dirty="0"/>
              <a:t>^n≡1mod  q</a:t>
            </a:r>
            <a:r>
              <a:rPr lang="zh-TW" altLang="en-US" dirty="0"/>
              <a:t>：表示 </a:t>
            </a:r>
            <a:r>
              <a:rPr lang="el-GR" altLang="zh-TW" dirty="0"/>
              <a:t>ω</a:t>
            </a:r>
            <a:r>
              <a:rPr lang="zh-TW" altLang="en-US" dirty="0"/>
              <a:t>的 </a:t>
            </a:r>
            <a:r>
              <a:rPr lang="en-US" altLang="zh-TW" dirty="0"/>
              <a:t>n</a:t>
            </a:r>
            <a:r>
              <a:rPr lang="zh-TW" altLang="en-US" dirty="0"/>
              <a:t>次方模 </a:t>
            </a:r>
            <a:r>
              <a:rPr lang="en-US" altLang="zh-TW" dirty="0"/>
              <a:t>q</a:t>
            </a:r>
            <a:r>
              <a:rPr lang="zh-TW" altLang="en-US" dirty="0"/>
              <a:t>等於 </a:t>
            </a:r>
            <a:r>
              <a:rPr lang="en-US" altLang="zh-TW" dirty="0"/>
              <a:t>1</a:t>
            </a:r>
            <a:r>
              <a:rPr lang="zh-TW" altLang="en-US" dirty="0"/>
              <a:t>（滿足 </a:t>
            </a:r>
            <a:r>
              <a:rPr lang="en-US" altLang="zh-TW" dirty="0"/>
              <a:t>n</a:t>
            </a:r>
            <a:r>
              <a:rPr lang="zh-TW" altLang="en-US" dirty="0"/>
              <a:t>次單位根的基本條件）。</a:t>
            </a:r>
          </a:p>
          <a:p>
            <a:pPr>
              <a:buFont typeface="+mj-lt"/>
              <a:buAutoNum type="arabicPeriod"/>
            </a:pPr>
            <a:r>
              <a:rPr lang="el-GR" altLang="zh-TW" dirty="0"/>
              <a:t>ω</a:t>
            </a:r>
            <a:r>
              <a:rPr lang="en-US" altLang="zh-TW" dirty="0"/>
              <a:t>^k≢1mod  q : </a:t>
            </a:r>
            <a:r>
              <a:rPr lang="zh-TW" altLang="en-US" dirty="0"/>
              <a:t>對於 </a:t>
            </a:r>
            <a:r>
              <a:rPr lang="en-US" altLang="zh-TW" dirty="0"/>
              <a:t>k&lt;n</a:t>
            </a:r>
            <a:r>
              <a:rPr lang="zh-TW" altLang="en-US" dirty="0"/>
              <a:t>：表示 </a:t>
            </a:r>
            <a:r>
              <a:rPr lang="el-GR" altLang="zh-TW" dirty="0"/>
              <a:t>ω</a:t>
            </a:r>
            <a:r>
              <a:rPr lang="zh-TW" altLang="en-US" dirty="0"/>
              <a:t>不會在更小的次數 </a:t>
            </a:r>
            <a:r>
              <a:rPr lang="en-US" altLang="zh-TW" dirty="0"/>
              <a:t>k </a:t>
            </a:r>
            <a:r>
              <a:rPr lang="zh-TW" altLang="en-US" dirty="0"/>
              <a:t>時重複出現單位根。</a:t>
            </a:r>
            <a:endParaRPr lang="en-US" altLang="zh-TW" dirty="0"/>
          </a:p>
          <a:p>
            <a:pPr>
              <a:buFont typeface="+mj-lt"/>
              <a:buAutoNum type="arabicPeriod"/>
            </a:pPr>
            <a:endParaRPr lang="en-US" altLang="zh-TW" dirty="0"/>
          </a:p>
          <a:p>
            <a:r>
              <a:rPr lang="zh-TW" altLang="en-US" b="1" dirty="0"/>
              <a:t>定義</a:t>
            </a:r>
            <a:r>
              <a:rPr lang="en-US" altLang="zh-TW" b="1" dirty="0"/>
              <a:t>2</a:t>
            </a:r>
            <a:r>
              <a:rPr lang="zh-TW" altLang="en-US" dirty="0"/>
              <a:t>：</a:t>
            </a:r>
            <a:br>
              <a:rPr lang="zh-TW" altLang="en-US" dirty="0"/>
            </a:br>
            <a:r>
              <a:rPr lang="zh-TW" altLang="en-US" dirty="0"/>
              <a:t>如果數 </a:t>
            </a:r>
            <a:r>
              <a:rPr lang="el-GR" altLang="zh-TW" dirty="0"/>
              <a:t>ψ</a:t>
            </a:r>
            <a:r>
              <a:rPr lang="en-US" altLang="zh-TW" dirty="0"/>
              <a:t>(psi)</a:t>
            </a:r>
            <a:r>
              <a:rPr lang="el-GR" altLang="zh-TW" dirty="0"/>
              <a:t> </a:t>
            </a:r>
            <a:r>
              <a:rPr lang="zh-TW" altLang="en-US" dirty="0"/>
              <a:t>滿足以下條件，我們稱 </a:t>
            </a:r>
            <a:r>
              <a:rPr lang="el-GR" altLang="zh-TW" dirty="0"/>
              <a:t>ψ</a:t>
            </a:r>
            <a:r>
              <a:rPr lang="zh-TW" altLang="en-US" dirty="0"/>
              <a:t>是 </a:t>
            </a:r>
            <a:r>
              <a:rPr lang="en-US" altLang="zh-TW" dirty="0" err="1"/>
              <a:t>Zq</a:t>
            </a:r>
            <a:r>
              <a:rPr lang="zh-TW" altLang="en-US" dirty="0"/>
              <a:t>中的 </a:t>
            </a:r>
            <a:r>
              <a:rPr lang="zh-TW" altLang="en-US" b="1" dirty="0"/>
              <a:t>原始 </a:t>
            </a:r>
            <a:r>
              <a:rPr lang="en-US" altLang="zh-TW" b="1" dirty="0"/>
              <a:t>2n</a:t>
            </a:r>
            <a:r>
              <a:rPr lang="zh-TW" altLang="en-US" b="1" dirty="0"/>
              <a:t>次單位根</a:t>
            </a:r>
            <a:r>
              <a:rPr lang="zh-TW" altLang="en-US" dirty="0"/>
              <a:t>：</a:t>
            </a:r>
          </a:p>
          <a:p>
            <a:pPr>
              <a:buFont typeface="+mj-lt"/>
              <a:buAutoNum type="arabicPeriod"/>
            </a:pPr>
            <a:r>
              <a:rPr lang="el-GR" altLang="zh-TW" dirty="0"/>
              <a:t>Ψ</a:t>
            </a:r>
            <a:r>
              <a:rPr lang="en-US" altLang="zh-TW" dirty="0"/>
              <a:t>^</a:t>
            </a:r>
            <a:r>
              <a:rPr lang="el-GR" altLang="zh-TW" dirty="0"/>
              <a:t>2≡ω</a:t>
            </a:r>
            <a:r>
              <a:rPr lang="en-US" altLang="zh-TW" dirty="0"/>
              <a:t> mod q</a:t>
            </a:r>
            <a:r>
              <a:rPr lang="zh-TW" altLang="en-US" dirty="0"/>
              <a:t>：表示 </a:t>
            </a:r>
            <a:r>
              <a:rPr lang="el-GR" altLang="zh-TW" dirty="0"/>
              <a:t>ψ</a:t>
            </a:r>
            <a:r>
              <a:rPr lang="zh-TW" altLang="en-US" dirty="0"/>
              <a:t>的平方是原始 </a:t>
            </a:r>
            <a:r>
              <a:rPr lang="en-US" altLang="zh-TW" dirty="0"/>
              <a:t>n </a:t>
            </a:r>
            <a:r>
              <a:rPr lang="zh-TW" altLang="en-US" dirty="0"/>
              <a:t>次單位根 </a:t>
            </a:r>
            <a:r>
              <a:rPr lang="el-GR" altLang="zh-TW" dirty="0"/>
              <a:t>ω\</a:t>
            </a:r>
            <a:r>
              <a:rPr lang="en-US" altLang="zh-TW" dirty="0"/>
              <a:t>omega</a:t>
            </a:r>
            <a:r>
              <a:rPr lang="el-GR" altLang="zh-TW" dirty="0"/>
              <a:t>ω</a:t>
            </a:r>
            <a:r>
              <a:rPr lang="zh-TW" altLang="el-GR" dirty="0"/>
              <a:t>。</a:t>
            </a:r>
          </a:p>
          <a:p>
            <a:pPr>
              <a:buFont typeface="+mj-lt"/>
              <a:buAutoNum type="arabicPeriod"/>
            </a:pPr>
            <a:r>
              <a:rPr lang="el-GR" altLang="zh-TW" dirty="0"/>
              <a:t>Ψ</a:t>
            </a:r>
            <a:r>
              <a:rPr lang="en-US" altLang="zh-TW" dirty="0"/>
              <a:t>^n≡−1mod q</a:t>
            </a:r>
            <a:r>
              <a:rPr lang="zh-TW" altLang="en-US" dirty="0"/>
              <a:t>：表示 </a:t>
            </a:r>
            <a:r>
              <a:rPr lang="el-GR" altLang="zh-TW" dirty="0"/>
              <a:t>ψ</a:t>
            </a:r>
            <a:r>
              <a:rPr lang="zh-TW" altLang="en-US" dirty="0"/>
              <a:t>的 </a:t>
            </a:r>
            <a:r>
              <a:rPr lang="en-US" altLang="zh-TW" dirty="0"/>
              <a:t>n </a:t>
            </a:r>
            <a:r>
              <a:rPr lang="zh-TW" altLang="en-US" dirty="0"/>
              <a:t>次方模 </a:t>
            </a:r>
            <a:r>
              <a:rPr lang="en-US" altLang="zh-TW" dirty="0"/>
              <a:t>q</a:t>
            </a:r>
            <a:r>
              <a:rPr lang="zh-TW" altLang="en-US" dirty="0"/>
              <a:t>等於 </a:t>
            </a:r>
            <a:r>
              <a:rPr lang="en-US" altLang="zh-TW" dirty="0"/>
              <a:t>-1</a:t>
            </a:r>
            <a:r>
              <a:rPr lang="zh-TW" altLang="en-US" dirty="0"/>
              <a:t>。</a:t>
            </a:r>
          </a:p>
          <a:p>
            <a:pPr>
              <a:buFont typeface="+mj-lt"/>
              <a:buAutoNum type="arabicPeriod"/>
            </a:pPr>
            <a:endParaRPr lang="zh-TW" altLang="en-US" dirty="0"/>
          </a:p>
          <a:p>
            <a:endParaRPr lang="zh-CN" altLang="en-US" dirty="0"/>
          </a:p>
        </p:txBody>
      </p:sp>
      <p:sp>
        <p:nvSpPr>
          <p:cNvPr id="4" name="灯片编号占位符 3">
            <a:extLst>
              <a:ext uri="{FF2B5EF4-FFF2-40B4-BE49-F238E27FC236}">
                <a16:creationId xmlns:a16="http://schemas.microsoft.com/office/drawing/2014/main" id="{C006A9E6-38DA-C476-FE6E-F49BB3852D42}"/>
              </a:ext>
            </a:extLst>
          </p:cNvPr>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32857684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83E085-D6F3-46BF-EB5F-DEF457E3BB4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AF1758-A586-CFCA-510A-233C38EB557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56E648A-295F-ACCB-2CCB-4810C724E9CC}"/>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8EB681A-D0B0-87CA-0CC0-76AC0BED26A0}"/>
              </a:ext>
            </a:extLst>
          </p:cNvPr>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18742488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98D187-55AA-7644-3D35-41CCDE761F1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780BD-1195-BA05-BBC9-FEA3C29BE8E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18F9BBF-F4B6-C05A-F8BA-35E803BF1AB2}"/>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FE8E6DE0-5860-34FA-35FC-EC240991DB9D}"/>
              </a:ext>
            </a:extLst>
          </p:cNvPr>
          <p:cNvSpPr>
            <a:spLocks noGrp="1"/>
          </p:cNvSpPr>
          <p:nvPr>
            <p:ph type="sldNum" sz="quarter" idx="10"/>
          </p:nvPr>
        </p:nvSpPr>
        <p:spPr/>
        <p:txBody>
          <a:bodyPr/>
          <a:lstStyle/>
          <a:p>
            <a:fld id="{AB2A0F9D-3357-4A94-85C8-3B842B870DC6}" type="slidenum">
              <a:rPr lang="zh-CN" altLang="en-US" smtClean="0"/>
              <a:t>33</a:t>
            </a:fld>
            <a:endParaRPr lang="zh-CN" altLang="en-US"/>
          </a:p>
        </p:txBody>
      </p:sp>
    </p:spTree>
    <p:extLst>
      <p:ext uri="{BB962C8B-B14F-4D97-AF65-F5344CB8AC3E}">
        <p14:creationId xmlns:p14="http://schemas.microsoft.com/office/powerpoint/2010/main" val="20722626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C20FAB-B339-2B4D-E858-72E239BBBD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E164E24-9E67-9E9B-11EC-6472A353405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721CCD-CFA6-3C2C-B394-91A2766A2DA7}"/>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7E7F064-537B-AC98-1142-4FDC56585B2E}"/>
              </a:ext>
            </a:extLst>
          </p:cNvPr>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13768362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A0CC5F-895B-7DF2-2980-1BC40AF2A4B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78E1C8E-CAD7-3C92-7069-AC5740433CF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9381E7-E48D-A1C3-EC3D-9AAE0F6C1DC9}"/>
              </a:ext>
            </a:extLst>
          </p:cNvPr>
          <p:cNvSpPr>
            <a:spLocks noGrp="1"/>
          </p:cNvSpPr>
          <p:nvPr>
            <p:ph type="body" idx="1"/>
          </p:nvPr>
        </p:nvSpPr>
        <p:spPr/>
        <p:txBody>
          <a:bodyPr/>
          <a:lstStyle/>
          <a:p>
            <a:r>
              <a:rPr lang="zh-TW" altLang="en-US" dirty="0"/>
              <a:t>這邊是說明</a:t>
            </a:r>
            <a:r>
              <a:rPr lang="en-US" altLang="zh-TW" dirty="0" err="1"/>
              <a:t>ntt</a:t>
            </a:r>
            <a:r>
              <a:rPr lang="zh-TW" altLang="en-US" dirty="0"/>
              <a:t>做加速的辦法，使用週期性以及對稱性做加速，組合出碟型架構，使得運算速度可以從</a:t>
            </a:r>
            <a:r>
              <a:rPr lang="en-US" altLang="zh-TW" dirty="0"/>
              <a:t>O(n^2)</a:t>
            </a:r>
            <a:r>
              <a:rPr lang="zh-TW" altLang="en-US" dirty="0"/>
              <a:t>變成</a:t>
            </a:r>
            <a:r>
              <a:rPr lang="en-US" altLang="zh-TW" dirty="0"/>
              <a:t>O(</a:t>
            </a:r>
            <a:r>
              <a:rPr lang="en-US" altLang="zh-TW" dirty="0" err="1"/>
              <a:t>nlogn</a:t>
            </a:r>
            <a:r>
              <a:rPr lang="en-US" altLang="zh-TW" dirty="0"/>
              <a:t>)</a:t>
            </a:r>
            <a:br>
              <a:rPr lang="en-US" altLang="zh-TW" dirty="0"/>
            </a:br>
            <a:br>
              <a:rPr lang="en-US" altLang="zh-TW" dirty="0"/>
            </a:br>
            <a:r>
              <a:rPr lang="zh-TW" altLang="en-US" dirty="0"/>
              <a:t>分成兩兩一組 </a:t>
            </a:r>
            <a:r>
              <a:rPr lang="en-US" altLang="zh-TW" dirty="0"/>
              <a:t>01</a:t>
            </a:r>
            <a:r>
              <a:rPr lang="zh-TW" altLang="en-US" dirty="0"/>
              <a:t> </a:t>
            </a:r>
            <a:r>
              <a:rPr lang="en-US" altLang="zh-TW" dirty="0"/>
              <a:t>23 45 67</a:t>
            </a:r>
            <a:r>
              <a:rPr lang="zh-TW" altLang="en-US" dirty="0"/>
              <a:t>一組</a:t>
            </a:r>
            <a:endParaRPr lang="en-US" altLang="zh-TW" dirty="0"/>
          </a:p>
          <a:p>
            <a:endParaRPr lang="en-US" altLang="zh-CN" dirty="0"/>
          </a:p>
          <a:p>
            <a:r>
              <a:rPr lang="zh-TW" altLang="en-US" dirty="0"/>
              <a:t>因為</a:t>
            </a:r>
            <a:r>
              <a:rPr lang="en-US" altLang="zh-TW" dirty="0"/>
              <a:t>n/2</a:t>
            </a:r>
            <a:r>
              <a:rPr lang="zh-TW" altLang="en-US" dirty="0"/>
              <a:t>所以</a:t>
            </a:r>
            <a:r>
              <a:rPr lang="en-US" altLang="zh-TW" dirty="0" err="1"/>
              <a:t>i</a:t>
            </a:r>
            <a:r>
              <a:rPr lang="zh-TW" altLang="en-US" dirty="0"/>
              <a:t>*</a:t>
            </a:r>
            <a:r>
              <a:rPr lang="en-US" altLang="zh-TW" dirty="0"/>
              <a:t>2</a:t>
            </a:r>
            <a:r>
              <a:rPr lang="zh-TW" altLang="en-US" dirty="0"/>
              <a:t>，</a:t>
            </a:r>
            <a:br>
              <a:rPr lang="en-US" altLang="zh-TW" dirty="0"/>
            </a:br>
            <a:br>
              <a:rPr lang="en-US" altLang="zh-TW" dirty="0"/>
            </a:br>
            <a:r>
              <a:rPr lang="en-US" altLang="zh-TW" dirty="0"/>
              <a:t>2IJ+2J+I+1</a:t>
            </a:r>
            <a:endParaRPr lang="zh-CN" altLang="en-US" dirty="0"/>
          </a:p>
        </p:txBody>
      </p:sp>
      <p:sp>
        <p:nvSpPr>
          <p:cNvPr id="4" name="灯片编号占位符 3">
            <a:extLst>
              <a:ext uri="{FF2B5EF4-FFF2-40B4-BE49-F238E27FC236}">
                <a16:creationId xmlns:a16="http://schemas.microsoft.com/office/drawing/2014/main" id="{DD5E7EFA-3FAF-710B-B4EC-AA0071686E19}"/>
              </a:ext>
            </a:extLst>
          </p:cNvPr>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237335811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D007CA-6ED0-9248-E89F-502AF3C02A8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428AD8E-0EB3-C0B2-9728-EF018A2CD9E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E639D38-86E2-5FD6-07EF-022D9380B56F}"/>
              </a:ext>
            </a:extLst>
          </p:cNvPr>
          <p:cNvSpPr>
            <a:spLocks noGrp="1"/>
          </p:cNvSpPr>
          <p:nvPr>
            <p:ph type="body" idx="1"/>
          </p:nvPr>
        </p:nvSpPr>
        <p:spPr/>
        <p:txBody>
          <a:bodyPr/>
          <a:lstStyle/>
          <a:p>
            <a:r>
              <a:rPr lang="zh-TW" altLang="en-US" dirty="0"/>
              <a:t>原是</a:t>
            </a:r>
            <a:r>
              <a:rPr lang="en-US" altLang="zh-TW" dirty="0"/>
              <a:t>2NTH </a:t>
            </a:r>
            <a:r>
              <a:rPr lang="zh-TW" altLang="en-US" dirty="0"/>
              <a:t>單位跟 </a:t>
            </a:r>
            <a:r>
              <a:rPr lang="en-US" altLang="zh-TW" dirty="0"/>
              <a:t>N=4</a:t>
            </a:r>
            <a:r>
              <a:rPr lang="zh-TW" altLang="en-US" dirty="0"/>
              <a:t>的畫是以</a:t>
            </a:r>
            <a:r>
              <a:rPr lang="en-US" altLang="zh-TW" dirty="0"/>
              <a:t>8</a:t>
            </a:r>
            <a:r>
              <a:rPr lang="zh-TW" altLang="en-US" dirty="0"/>
              <a:t>為週期 週期 對稱 乘開 因數分解</a:t>
            </a:r>
            <a:endParaRPr lang="zh-CN" altLang="en-US" dirty="0"/>
          </a:p>
        </p:txBody>
      </p:sp>
      <p:sp>
        <p:nvSpPr>
          <p:cNvPr id="4" name="灯片编号占位符 3">
            <a:extLst>
              <a:ext uri="{FF2B5EF4-FFF2-40B4-BE49-F238E27FC236}">
                <a16:creationId xmlns:a16="http://schemas.microsoft.com/office/drawing/2014/main" id="{2F59E0BC-9994-BD6D-264E-E0667D335BF2}"/>
              </a:ext>
            </a:extLst>
          </p:cNvPr>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92894111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F74822-BD17-88AB-3290-53FD969EE3E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F8710FC-FAD8-4E01-F822-2E1B4FB66DE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E8D3E1-C122-CC2C-B776-C18E2418546D}"/>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AD84905-B988-A6F8-C05E-6D590B4235A8}"/>
              </a:ext>
            </a:extLst>
          </p:cNvPr>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31121115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F19A2F-9E4E-D181-1902-1749DA4B2CA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D62B3D7-9781-C512-33B3-5DB3BDF9573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E269E73-45AC-A2A0-A412-2013E3E843B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ED038E25-248F-EBF8-5B14-EACA549D19AF}"/>
              </a:ext>
            </a:extLst>
          </p:cNvPr>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312536293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6B057-C50E-AA97-69E5-5963A14BFEE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F64E060-0BBB-1F41-31B3-CCA3E119E2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CAC9F06-9DAE-A7B3-8E52-A49D512C937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A41A173D-5E1B-777D-2B3A-D76114AA222A}"/>
              </a:ext>
            </a:extLst>
          </p:cNvPr>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23762501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隨著近年來量子電腦的能力越來越強大，許多的公鑰加密系統都受到了威脅。因為當</a:t>
            </a:r>
            <a:r>
              <a:rPr lang="en-US" altLang="zh-TW" dirty="0" err="1"/>
              <a:t>shor</a:t>
            </a:r>
            <a:r>
              <a:rPr lang="zh-TW" altLang="en-US" dirty="0"/>
              <a:t>演算法搭載一台運算量強的量子電腦時，將能有效破解目前廣返使用的加密複雜數學問題，特別是</a:t>
            </a:r>
            <a:r>
              <a:rPr lang="en-US" altLang="zh-TW" dirty="0"/>
              <a:t>RSA</a:t>
            </a:r>
            <a:r>
              <a:rPr lang="zh-TW" altLang="en-US" dirty="0"/>
              <a:t>與</a:t>
            </a:r>
            <a:r>
              <a:rPr lang="en-US" altLang="zh-TW" dirty="0"/>
              <a:t>ECC</a:t>
            </a:r>
            <a:r>
              <a:rPr lang="zh-TW" altLang="en-US" dirty="0"/>
              <a:t>，因此</a:t>
            </a:r>
            <a:r>
              <a:rPr lang="en-US" altLang="zh-TW" dirty="0"/>
              <a:t>NIST</a:t>
            </a:r>
            <a:r>
              <a:rPr lang="zh-TW" altLang="en-US" dirty="0"/>
              <a:t>美國國家標準技術研究所在</a:t>
            </a:r>
            <a:r>
              <a:rPr lang="en-US" altLang="zh-TW" dirty="0"/>
              <a:t>2016</a:t>
            </a:r>
            <a:r>
              <a:rPr lang="zh-TW" altLang="en-US" dirty="0"/>
              <a:t>年啟動了後量子加密標準化過程，並在評估與分析後，在今年確定選擇了加密算法</a:t>
            </a:r>
            <a:r>
              <a:rPr lang="en-US" altLang="zh-TW" dirty="0"/>
              <a:t>ML-DSA</a:t>
            </a:r>
            <a:r>
              <a:rPr lang="zh-TW" altLang="en-US" dirty="0"/>
              <a:t>作為標準的一部分，其前身是</a:t>
            </a:r>
            <a:r>
              <a:rPr lang="en-US" altLang="zh-TW" dirty="0"/>
              <a:t>CRYSTAL-DILITHIUM</a:t>
            </a:r>
            <a:r>
              <a:rPr lang="zh-TW" altLang="en-US" dirty="0"/>
              <a:t>。</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40</a:t>
            </a:fld>
            <a:endParaRPr lang="zh-CN" altLang="en-US"/>
          </a:p>
        </p:txBody>
      </p:sp>
    </p:spTree>
    <p:extLst>
      <p:ext uri="{BB962C8B-B14F-4D97-AF65-F5344CB8AC3E}">
        <p14:creationId xmlns:p14="http://schemas.microsoft.com/office/powerpoint/2010/main" val="88855883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6C5D50-2D63-32AE-022E-34E2D53785F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F8FD20B-1C89-CC27-80A1-05BA0CD7606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71928A0-5237-8661-624A-5B2FFA8DDCDF}"/>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D329594-3C80-653D-42BA-DA5C53B9AE75}"/>
              </a:ext>
            </a:extLst>
          </p:cNvPr>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24386676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42</a:t>
            </a:fld>
            <a:endParaRPr lang="zh-CN" altLang="en-US"/>
          </a:p>
        </p:txBody>
      </p:sp>
    </p:spTree>
    <p:extLst>
      <p:ext uri="{BB962C8B-B14F-4D97-AF65-F5344CB8AC3E}">
        <p14:creationId xmlns:p14="http://schemas.microsoft.com/office/powerpoint/2010/main" val="427636492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D6FB2A-68A8-4E34-2C2A-CE125F5B8E2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16569F2-F2C2-E7B7-D7BD-2A88559A88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9A1AC4B-8B3C-612A-FD00-D4C8A7BCD17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E1D67B7F-E846-D68E-9171-E4BF5A99CBD1}"/>
              </a:ext>
            </a:extLst>
          </p:cNvPr>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420153507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D6E105-436B-2FC8-2EE3-4CAA764202F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765DA55-5BD2-75A7-7379-FFA611ACE6D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A13F008-D5DD-22F4-5D84-C9663DC8EEE1}"/>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8A8AE22-0D90-B6C4-DD86-CA74D162962F}"/>
              </a:ext>
            </a:extLst>
          </p:cNvPr>
          <p:cNvSpPr>
            <a:spLocks noGrp="1"/>
          </p:cNvSpPr>
          <p:nvPr>
            <p:ph type="sldNum" sz="quarter" idx="10"/>
          </p:nvPr>
        </p:nvSpPr>
        <p:spPr/>
        <p:txBody>
          <a:bodyPr/>
          <a:lstStyle/>
          <a:p>
            <a:fld id="{F4F633F3-5D0E-4770-8750-05DED033C41B}" type="slidenum">
              <a:rPr lang="zh-CN" altLang="en-US" smtClean="0"/>
              <a:t>44</a:t>
            </a:fld>
            <a:endParaRPr lang="zh-CN" altLang="en-US"/>
          </a:p>
        </p:txBody>
      </p:sp>
    </p:spTree>
    <p:extLst>
      <p:ext uri="{BB962C8B-B14F-4D97-AF65-F5344CB8AC3E}">
        <p14:creationId xmlns:p14="http://schemas.microsoft.com/office/powerpoint/2010/main" val="225443691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0752B8-2B40-FCB0-FD32-205CD12F186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5BE6895-3DC4-DF41-D98C-E06F369A6B0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441DBAC-B63F-90AC-39D7-1ECD1ACB9B73}"/>
              </a:ext>
            </a:extLst>
          </p:cNvPr>
          <p:cNvSpPr>
            <a:spLocks noGrp="1"/>
          </p:cNvSpPr>
          <p:nvPr>
            <p:ph type="body" idx="1"/>
          </p:nvPr>
        </p:nvSpPr>
        <p:spPr/>
        <p:txBody>
          <a:bodyPr/>
          <a:lstStyle/>
          <a:p>
            <a:pPr lvl="0"/>
            <a:r>
              <a:rPr lang="zh-TW" altLang="zh-TW" sz="1200" kern="1200" dirty="0">
                <a:solidFill>
                  <a:schemeClr val="tx1"/>
                </a:solidFill>
                <a:effectLst/>
                <a:latin typeface="+mn-lt"/>
                <a:ea typeface="+mn-ea"/>
                <a:cs typeface="+mn-cs"/>
              </a:rPr>
              <a:t>任意長度的明文輸入、可變長度的雜湊值輸出。</a:t>
            </a:r>
          </a:p>
          <a:p>
            <a:pPr lvl="0"/>
            <a:r>
              <a:rPr lang="zh-TW" altLang="zh-TW" sz="1200" kern="1200" dirty="0">
                <a:solidFill>
                  <a:schemeClr val="tx1"/>
                </a:solidFill>
                <a:effectLst/>
                <a:latin typeface="+mn-lt"/>
                <a:ea typeface="+mn-ea"/>
                <a:cs typeface="+mn-cs"/>
              </a:rPr>
              <a:t>原像防禦（</a:t>
            </a:r>
            <a:r>
              <a:rPr lang="en-US" altLang="zh-TW" sz="1200" kern="1200" dirty="0">
                <a:solidFill>
                  <a:schemeClr val="tx1"/>
                </a:solidFill>
                <a:effectLst/>
                <a:latin typeface="+mn-lt"/>
                <a:ea typeface="+mn-ea"/>
                <a:cs typeface="+mn-cs"/>
              </a:rPr>
              <a:t>Preimage resistant</a:t>
            </a:r>
            <a:r>
              <a:rPr lang="zh-TW" altLang="zh-TW" sz="1200" kern="1200" dirty="0">
                <a:solidFill>
                  <a:schemeClr val="tx1"/>
                </a:solidFill>
                <a:effectLst/>
                <a:latin typeface="+mn-lt"/>
                <a:ea typeface="+mn-ea"/>
                <a:cs typeface="+mn-cs"/>
              </a:rPr>
              <a:t>）為單向性</a:t>
            </a:r>
            <a:r>
              <a:rPr lang="en-US" altLang="zh-TW" sz="1200" kern="1200" dirty="0">
                <a:solidFill>
                  <a:schemeClr val="tx1"/>
                </a:solidFill>
                <a:effectLst/>
                <a:latin typeface="+mn-lt"/>
                <a:ea typeface="+mn-ea"/>
                <a:cs typeface="+mn-cs"/>
              </a:rPr>
              <a:t>( one-way property )</a:t>
            </a:r>
            <a:r>
              <a:rPr lang="zh-TW" altLang="zh-TW" sz="1200" kern="1200" dirty="0">
                <a:solidFill>
                  <a:schemeClr val="tx1"/>
                </a:solidFill>
                <a:effectLst/>
                <a:latin typeface="+mn-lt"/>
                <a:ea typeface="+mn-ea"/>
                <a:cs typeface="+mn-cs"/>
              </a:rPr>
              <a:t>，即無法利用雜湊值回推明文的內容。</a:t>
            </a:r>
          </a:p>
          <a:p>
            <a:pPr lvl="0"/>
            <a:r>
              <a:rPr lang="zh-TW" altLang="zh-TW" sz="1200" kern="1200" dirty="0">
                <a:solidFill>
                  <a:schemeClr val="tx1"/>
                </a:solidFill>
                <a:effectLst/>
                <a:latin typeface="+mn-lt"/>
                <a:ea typeface="+mn-ea"/>
                <a:cs typeface="+mn-cs"/>
              </a:rPr>
              <a:t>弱碰撞防禦（</a:t>
            </a:r>
            <a:r>
              <a:rPr lang="en-US" altLang="zh-TW" sz="1200" kern="1200" dirty="0">
                <a:solidFill>
                  <a:schemeClr val="tx1"/>
                </a:solidFill>
                <a:effectLst/>
                <a:latin typeface="+mn-lt"/>
                <a:ea typeface="+mn-ea"/>
                <a:cs typeface="+mn-cs"/>
              </a:rPr>
              <a:t>Second preimage resistant</a:t>
            </a:r>
            <a:r>
              <a:rPr lang="zh-TW" altLang="zh-TW" sz="1200" kern="1200" dirty="0">
                <a:solidFill>
                  <a:schemeClr val="tx1"/>
                </a:solidFill>
                <a:effectLst/>
                <a:latin typeface="+mn-lt"/>
                <a:ea typeface="+mn-ea"/>
                <a:cs typeface="+mn-cs"/>
              </a:rPr>
              <a:t>或</a:t>
            </a:r>
            <a:r>
              <a:rPr lang="en-US" altLang="zh-TW" sz="1200" kern="1200" dirty="0">
                <a:solidFill>
                  <a:schemeClr val="tx1"/>
                </a:solidFill>
                <a:effectLst/>
                <a:latin typeface="+mn-lt"/>
                <a:ea typeface="+mn-ea"/>
                <a:cs typeface="+mn-cs"/>
              </a:rPr>
              <a:t>weak collision resistant )</a:t>
            </a:r>
            <a:r>
              <a:rPr lang="zh-TW" altLang="zh-TW" sz="1200" kern="1200" dirty="0">
                <a:solidFill>
                  <a:schemeClr val="tx1"/>
                </a:solidFill>
                <a:effectLst/>
                <a:latin typeface="+mn-lt"/>
                <a:ea typeface="+mn-ea"/>
                <a:cs typeface="+mn-cs"/>
              </a:rPr>
              <a:t>：就是給定一個明文</a:t>
            </a:r>
            <a:r>
              <a:rPr lang="en-US" altLang="zh-TW" sz="1200" kern="1200" dirty="0">
                <a:solidFill>
                  <a:schemeClr val="tx1"/>
                </a:solidFill>
                <a:effectLst/>
                <a:latin typeface="+mn-lt"/>
                <a:ea typeface="+mn-ea"/>
                <a:cs typeface="+mn-cs"/>
              </a:rPr>
              <a:t>m1</a:t>
            </a:r>
            <a:r>
              <a:rPr lang="zh-TW" altLang="zh-TW" sz="1200" kern="1200" dirty="0">
                <a:solidFill>
                  <a:schemeClr val="tx1"/>
                </a:solidFill>
                <a:effectLst/>
                <a:latin typeface="+mn-lt"/>
                <a:ea typeface="+mn-ea"/>
                <a:cs typeface="+mn-cs"/>
              </a:rPr>
              <a:t>時，很難找到另一個明文</a:t>
            </a:r>
            <a:r>
              <a:rPr lang="en-US" altLang="zh-TW" sz="1200" kern="1200" dirty="0">
                <a:solidFill>
                  <a:schemeClr val="tx1"/>
                </a:solidFill>
                <a:effectLst/>
                <a:latin typeface="+mn-lt"/>
                <a:ea typeface="+mn-ea"/>
                <a:cs typeface="+mn-cs"/>
              </a:rPr>
              <a:t>m2</a:t>
            </a:r>
            <a:r>
              <a:rPr lang="zh-TW" altLang="zh-TW" sz="1200" kern="1200" dirty="0">
                <a:solidFill>
                  <a:schemeClr val="tx1"/>
                </a:solidFill>
                <a:effectLst/>
                <a:latin typeface="+mn-lt"/>
                <a:ea typeface="+mn-ea"/>
                <a:cs typeface="+mn-cs"/>
              </a:rPr>
              <a:t>，它們的雜湊值是相同的。</a:t>
            </a:r>
          </a:p>
          <a:p>
            <a:pPr lvl="0"/>
            <a:r>
              <a:rPr lang="zh-TW" altLang="zh-TW" sz="1200" b="0" kern="1200" dirty="0">
                <a:solidFill>
                  <a:schemeClr val="tx1"/>
                </a:solidFill>
                <a:effectLst/>
                <a:latin typeface="+mn-lt"/>
                <a:ea typeface="+mn-ea"/>
                <a:cs typeface="+mn-cs"/>
              </a:rPr>
              <a:t>強碰撞防禦</a:t>
            </a:r>
            <a:r>
              <a:rPr lang="en-US" altLang="zh-TW" sz="1200" b="0" kern="1200" dirty="0">
                <a:solidFill>
                  <a:schemeClr val="tx1"/>
                </a:solidFill>
                <a:effectLst/>
                <a:latin typeface="+mn-lt"/>
                <a:ea typeface="+mn-ea"/>
                <a:cs typeface="+mn-cs"/>
              </a:rPr>
              <a:t>(Collision resistance</a:t>
            </a:r>
            <a:r>
              <a:rPr lang="zh-TW" altLang="zh-TW" sz="1200" b="0" kern="1200" dirty="0">
                <a:solidFill>
                  <a:schemeClr val="tx1"/>
                </a:solidFill>
                <a:effectLst/>
                <a:latin typeface="+mn-lt"/>
                <a:ea typeface="+mn-ea"/>
                <a:cs typeface="+mn-cs"/>
              </a:rPr>
              <a:t>或</a:t>
            </a:r>
            <a:r>
              <a:rPr lang="en-US" altLang="zh-TW" sz="1200" kern="1200" dirty="0">
                <a:solidFill>
                  <a:schemeClr val="tx1"/>
                </a:solidFill>
                <a:effectLst/>
                <a:latin typeface="+mn-lt"/>
                <a:ea typeface="+mn-ea"/>
                <a:cs typeface="+mn-cs"/>
              </a:rPr>
              <a:t>strong collision resistant</a:t>
            </a:r>
            <a:r>
              <a:rPr lang="en-US" altLang="zh-TW" sz="1200" b="0" kern="1200" dirty="0">
                <a:solidFill>
                  <a:schemeClr val="tx1"/>
                </a:solidFill>
                <a:effectLst/>
                <a:latin typeface="+mn-lt"/>
                <a:ea typeface="+mn-ea"/>
                <a:cs typeface="+mn-cs"/>
              </a:rPr>
              <a:t>)</a:t>
            </a:r>
            <a:r>
              <a:rPr lang="zh-TW" altLang="zh-TW" sz="1200" b="0" kern="1200" dirty="0">
                <a:solidFill>
                  <a:schemeClr val="tx1"/>
                </a:solidFill>
                <a:effectLst/>
                <a:latin typeface="+mn-lt"/>
                <a:ea typeface="+mn-ea"/>
                <a:cs typeface="+mn-cs"/>
              </a:rPr>
              <a:t>：</a:t>
            </a:r>
            <a:r>
              <a:rPr lang="zh-TW" altLang="zh-TW" sz="1200" kern="1200" dirty="0">
                <a:solidFill>
                  <a:schemeClr val="tx1"/>
                </a:solidFill>
                <a:effectLst/>
                <a:latin typeface="+mn-lt"/>
                <a:ea typeface="+mn-ea"/>
                <a:cs typeface="+mn-cs"/>
              </a:rPr>
              <a:t>就是很難找到兩個不同的明文</a:t>
            </a:r>
            <a:r>
              <a:rPr lang="en-US" altLang="zh-TW" sz="1200" kern="1200" dirty="0">
                <a:solidFill>
                  <a:schemeClr val="tx1"/>
                </a:solidFill>
                <a:effectLst/>
                <a:latin typeface="+mn-lt"/>
                <a:ea typeface="+mn-ea"/>
                <a:cs typeface="+mn-cs"/>
              </a:rPr>
              <a:t>m1</a:t>
            </a:r>
            <a:r>
              <a:rPr lang="zh-TW" altLang="zh-TW" sz="1200" kern="1200" dirty="0">
                <a:solidFill>
                  <a:schemeClr val="tx1"/>
                </a:solidFill>
                <a:effectLst/>
                <a:latin typeface="+mn-lt"/>
                <a:ea typeface="+mn-ea"/>
                <a:cs typeface="+mn-cs"/>
              </a:rPr>
              <a:t>和</a:t>
            </a:r>
            <a:r>
              <a:rPr lang="en-US" altLang="zh-TW" sz="1200" kern="1200" dirty="0">
                <a:solidFill>
                  <a:schemeClr val="tx1"/>
                </a:solidFill>
                <a:effectLst/>
                <a:latin typeface="+mn-lt"/>
                <a:ea typeface="+mn-ea"/>
                <a:cs typeface="+mn-cs"/>
              </a:rPr>
              <a:t>m2</a:t>
            </a:r>
            <a:r>
              <a:rPr lang="zh-TW" altLang="zh-TW" sz="1200" kern="1200" dirty="0">
                <a:solidFill>
                  <a:schemeClr val="tx1"/>
                </a:solidFill>
                <a:effectLst/>
                <a:latin typeface="+mn-lt"/>
                <a:ea typeface="+mn-ea"/>
                <a:cs typeface="+mn-cs"/>
              </a:rPr>
              <a:t>，使得</a:t>
            </a:r>
            <a:r>
              <a:rPr lang="en-US" altLang="zh-TW" sz="1200" kern="1200" dirty="0">
                <a:solidFill>
                  <a:schemeClr val="tx1"/>
                </a:solidFill>
                <a:effectLst/>
                <a:latin typeface="+mn-lt"/>
                <a:ea typeface="+mn-ea"/>
                <a:cs typeface="+mn-cs"/>
              </a:rPr>
              <a:t>h (m1) = h (m2) </a:t>
            </a:r>
            <a:r>
              <a:rPr lang="zh-TW" altLang="zh-TW" sz="1200" kern="1200" dirty="0">
                <a:solidFill>
                  <a:schemeClr val="tx1"/>
                </a:solidFill>
                <a:effectLst/>
                <a:latin typeface="+mn-lt"/>
                <a:ea typeface="+mn-ea"/>
                <a:cs typeface="+mn-cs"/>
              </a:rPr>
              <a:t>它們的雜湊值是相同的。</a:t>
            </a:r>
          </a:p>
          <a:p>
            <a:r>
              <a:rPr lang="zh-TW" altLang="zh-TW" sz="1200" kern="1200" dirty="0">
                <a:solidFill>
                  <a:schemeClr val="tx1"/>
                </a:solidFill>
                <a:effectLst/>
                <a:latin typeface="+mn-lt"/>
                <a:ea typeface="+mn-ea"/>
                <a:cs typeface="+mn-cs"/>
              </a:rPr>
              <a:t>假亂數性（</a:t>
            </a:r>
            <a:r>
              <a:rPr lang="en-US" altLang="zh-TW" sz="1200" kern="1200" dirty="0" err="1">
                <a:solidFill>
                  <a:schemeClr val="tx1"/>
                </a:solidFill>
                <a:effectLst/>
                <a:latin typeface="+mn-lt"/>
                <a:ea typeface="+mn-ea"/>
                <a:cs typeface="+mn-cs"/>
              </a:rPr>
              <a:t>Pseudorandomness</a:t>
            </a:r>
            <a:r>
              <a:rPr lang="zh-TW" altLang="zh-TW" sz="1200" kern="1200" dirty="0">
                <a:solidFill>
                  <a:schemeClr val="tx1"/>
                </a:solidFill>
                <a:effectLst/>
                <a:latin typeface="+mn-lt"/>
                <a:ea typeface="+mn-ea"/>
                <a:cs typeface="+mn-cs"/>
              </a:rPr>
              <a:t>）</a:t>
            </a: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a:solidFill>
                  <a:schemeClr val="tx1"/>
                </a:solidFill>
                <a:effectLst/>
                <a:latin typeface="+mn-lt"/>
                <a:ea typeface="+mn-ea"/>
                <a:cs typeface="+mn-cs"/>
              </a:rPr>
              <a:t>SHA-3 </a:t>
            </a:r>
            <a:r>
              <a:rPr lang="zh-TW" altLang="zh-TW" sz="1200" kern="1200" dirty="0">
                <a:solidFill>
                  <a:schemeClr val="tx1"/>
                </a:solidFill>
                <a:effectLst/>
                <a:latin typeface="+mn-lt"/>
                <a:ea typeface="+mn-ea"/>
                <a:cs typeface="+mn-cs"/>
              </a:rPr>
              <a:t>的家族成員分了兩種如圖</a:t>
            </a:r>
            <a:r>
              <a:rPr lang="en-US" altLang="zh-TW" sz="1200" kern="1200" dirty="0">
                <a:solidFill>
                  <a:schemeClr val="tx1"/>
                </a:solidFill>
                <a:effectLst/>
                <a:latin typeface="+mn-lt"/>
                <a:ea typeface="+mn-ea"/>
                <a:cs typeface="+mn-cs"/>
              </a:rPr>
              <a:t>2-2</a:t>
            </a:r>
            <a:r>
              <a:rPr lang="zh-TW" altLang="zh-TW" sz="1200" kern="1200" dirty="0">
                <a:solidFill>
                  <a:schemeClr val="tx1"/>
                </a:solidFill>
                <a:effectLst/>
                <a:latin typeface="+mn-lt"/>
                <a:ea typeface="+mn-ea"/>
                <a:cs typeface="+mn-cs"/>
              </a:rPr>
              <a:t>所示，四個加密雜湊函數、兩個可擴展輸出函數。加密雜湊函數與可擴展輸出函數的差別在於前者是選擇好哪一個雜湊容量後就決定好輸出的長度；後者是可以決定輸出的長度，而輸入的明文長度則一樣都是沒有限制的</a:t>
            </a:r>
            <a:endParaRPr lang="zh-TW" altLang="en-US"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C801AB8-4D06-4A07-36A1-17C70A761AF0}"/>
              </a:ext>
            </a:extLst>
          </p:cNvPr>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376526981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DC23BA-A2E7-CA00-25A2-5B95AC3BF98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4B0F939-ADA5-5861-F255-53897CD8F99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CBAEB27-080C-65D3-C9FB-1FD48F27A35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海綿結構分成兩個階段組成，第一個是</a:t>
            </a:r>
            <a:r>
              <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absorbing phases </a:t>
            </a:r>
            <a:r>
              <a:rPr lang="zh-TW" altLang="en-US" dirty="0"/>
              <a:t>，另一個為</a:t>
            </a:r>
            <a:r>
              <a:rPr lang="en-US" altLang="zh-TW" dirty="0"/>
              <a:t>Squeezing phase</a:t>
            </a:r>
            <a:endPar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absorbing phases : </a:t>
            </a:r>
            <a:r>
              <a:rPr lang="zh-TW" altLang="en-US" b="0" i="0" dirty="0">
                <a:solidFill>
                  <a:srgbClr val="262626"/>
                </a:solidFill>
                <a:effectLst/>
                <a:latin typeface="-apple-system"/>
              </a:rPr>
              <a:t>在每次迭代中，輸入區塊會用零進行填充，以擴展其長度到 </a:t>
            </a:r>
            <a:r>
              <a:rPr lang="en-US" altLang="zh-TW" b="0" i="0" dirty="0">
                <a:solidFill>
                  <a:srgbClr val="262626"/>
                </a:solidFill>
                <a:effectLst/>
                <a:latin typeface="-apple-system"/>
              </a:rPr>
              <a:t>b </a:t>
            </a:r>
            <a:r>
              <a:rPr lang="zh-TW" altLang="en-US" b="0" i="0" dirty="0">
                <a:solidFill>
                  <a:srgbClr val="262626"/>
                </a:solidFill>
                <a:effectLst/>
                <a:latin typeface="-apple-system"/>
              </a:rPr>
              <a:t>位。然後將其與狀態變數 </a:t>
            </a:r>
            <a:r>
              <a:rPr lang="en-US" altLang="zh-TW" b="0" i="0" dirty="0">
                <a:solidFill>
                  <a:srgbClr val="262626"/>
                </a:solidFill>
                <a:effectLst/>
                <a:latin typeface="-apple-system"/>
              </a:rPr>
              <a:t>s </a:t>
            </a:r>
            <a:r>
              <a:rPr lang="zh-TW" altLang="en-US" b="0" i="0" dirty="0">
                <a:solidFill>
                  <a:srgbClr val="262626"/>
                </a:solidFill>
                <a:effectLst/>
                <a:latin typeface="-apple-system"/>
              </a:rPr>
              <a:t>進行 </a:t>
            </a:r>
            <a:r>
              <a:rPr lang="en-US" altLang="zh-TW" b="0" i="0" dirty="0">
                <a:solidFill>
                  <a:srgbClr val="262626"/>
                </a:solidFill>
                <a:effectLst/>
                <a:latin typeface="-apple-system"/>
              </a:rPr>
              <a:t>XOR </a:t>
            </a:r>
            <a:r>
              <a:rPr lang="zh-TW" altLang="en-US" b="0" i="0" dirty="0">
                <a:solidFill>
                  <a:srgbClr val="262626"/>
                </a:solidFill>
                <a:effectLst/>
                <a:latin typeface="-apple-system"/>
              </a:rPr>
              <a:t>操作，這形成了 </a:t>
            </a:r>
            <a:r>
              <a:rPr lang="en-US" altLang="zh-TW" b="0" i="0" dirty="0">
                <a:solidFill>
                  <a:srgbClr val="262626"/>
                </a:solidFill>
                <a:effectLst/>
                <a:latin typeface="-apple-system"/>
              </a:rPr>
              <a:t>b </a:t>
            </a:r>
            <a:r>
              <a:rPr lang="zh-TW" altLang="en-US" b="0" i="0" dirty="0">
                <a:solidFill>
                  <a:srgbClr val="262626"/>
                </a:solidFill>
                <a:effectLst/>
                <a:latin typeface="-apple-system"/>
              </a:rPr>
              <a:t>位的輸入給迭代函數 </a:t>
            </a:r>
            <a:r>
              <a:rPr lang="en-US" altLang="zh-TW" b="0" i="0" dirty="0">
                <a:solidFill>
                  <a:srgbClr val="262626"/>
                </a:solidFill>
                <a:effectLst/>
                <a:latin typeface="-apple-system"/>
              </a:rPr>
              <a:t>f</a:t>
            </a:r>
            <a:r>
              <a:rPr lang="zh-TW" altLang="en-US" b="0" i="0" dirty="0">
                <a:solidFill>
                  <a:srgbClr val="262626"/>
                </a:solidFill>
                <a:effectLst/>
                <a:latin typeface="-apple-system"/>
              </a:rPr>
              <a:t>，</a:t>
            </a:r>
            <a:r>
              <a:rPr lang="en-US" altLang="zh-TW" b="0" i="0" dirty="0">
                <a:solidFill>
                  <a:srgbClr val="262626"/>
                </a:solidFill>
                <a:effectLst/>
                <a:latin typeface="-apple-system"/>
              </a:rPr>
              <a:t>f </a:t>
            </a:r>
            <a:r>
              <a:rPr lang="zh-TW" altLang="en-US" b="0" i="0" dirty="0">
                <a:solidFill>
                  <a:srgbClr val="262626"/>
                </a:solidFill>
                <a:effectLst/>
                <a:latin typeface="-apple-system"/>
              </a:rPr>
              <a:t>的輸出即為下一個 </a:t>
            </a:r>
            <a:r>
              <a:rPr lang="en-US" altLang="zh-TW" b="0" i="0" dirty="0">
                <a:solidFill>
                  <a:srgbClr val="262626"/>
                </a:solidFill>
                <a:effectLst/>
                <a:latin typeface="-apple-system"/>
              </a:rPr>
              <a:t>s </a:t>
            </a:r>
            <a:r>
              <a:rPr lang="zh-TW" altLang="en-US" b="0" i="0" dirty="0">
                <a:solidFill>
                  <a:srgbClr val="262626"/>
                </a:solidFill>
                <a:effectLst/>
                <a:latin typeface="-apple-system"/>
              </a:rPr>
              <a:t>的值。</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en-US" altLang="zh-TW" dirty="0"/>
              <a:t>Squeezing phase</a:t>
            </a:r>
            <a:r>
              <a:rPr lang="zh-TW" altLang="en-US" dirty="0"/>
              <a:t> </a:t>
            </a:r>
            <a:r>
              <a:rPr lang="en-US" altLang="zh-TW" dirty="0"/>
              <a:t>:</a:t>
            </a:r>
            <a:r>
              <a:rPr lang="zh-TW" altLang="en-US" dirty="0"/>
              <a:t> </a:t>
            </a:r>
            <a:r>
              <a:rPr lang="zh-TW" altLang="en-US" b="0" i="0" dirty="0">
                <a:solidFill>
                  <a:srgbClr val="262626"/>
                </a:solidFill>
                <a:effectLst/>
                <a:latin typeface="-apple-system"/>
              </a:rPr>
              <a:t>如果所需的 </a:t>
            </a:r>
            <a:r>
              <a:rPr lang="en-US" altLang="zh-TW" b="0" i="0" dirty="0">
                <a:solidFill>
                  <a:srgbClr val="262626"/>
                </a:solidFill>
                <a:effectLst/>
                <a:latin typeface="-apple-system"/>
              </a:rPr>
              <a:t>l </a:t>
            </a:r>
            <a:r>
              <a:rPr lang="zh-TW" altLang="en-US" b="0" i="0" dirty="0">
                <a:solidFill>
                  <a:srgbClr val="262626"/>
                </a:solidFill>
                <a:effectLst/>
                <a:latin typeface="-apple-system"/>
              </a:rPr>
              <a:t>位輸出滿足 </a:t>
            </a:r>
            <a:r>
              <a:rPr lang="en-US" altLang="zh-TW" b="0" i="0" dirty="0">
                <a:solidFill>
                  <a:srgbClr val="262626"/>
                </a:solidFill>
                <a:effectLst/>
                <a:latin typeface="-apple-system"/>
              </a:rPr>
              <a:t>l ≤ r</a:t>
            </a:r>
            <a:r>
              <a:rPr lang="zh-TW" altLang="en-US" b="0" i="0" dirty="0">
                <a:solidFill>
                  <a:srgbClr val="262626"/>
                </a:solidFill>
                <a:effectLst/>
                <a:latin typeface="-apple-system"/>
              </a:rPr>
              <a:t>，則在吸收階段結束時，將直接返回 </a:t>
            </a:r>
            <a:r>
              <a:rPr lang="en-US" altLang="zh-TW" b="0" i="0" dirty="0">
                <a:solidFill>
                  <a:srgbClr val="262626"/>
                </a:solidFill>
                <a:effectLst/>
                <a:latin typeface="-apple-system"/>
              </a:rPr>
              <a:t>s </a:t>
            </a:r>
            <a:r>
              <a:rPr lang="zh-TW" altLang="en-US" b="0" i="0" dirty="0">
                <a:solidFill>
                  <a:srgbClr val="262626"/>
                </a:solidFill>
                <a:effectLst/>
                <a:latin typeface="-apple-system"/>
              </a:rPr>
              <a:t>的前 </a:t>
            </a:r>
            <a:r>
              <a:rPr lang="en-US" altLang="zh-TW" b="0" i="0" dirty="0">
                <a:solidFill>
                  <a:srgbClr val="262626"/>
                </a:solidFill>
                <a:effectLst/>
                <a:latin typeface="-apple-system"/>
              </a:rPr>
              <a:t>l </a:t>
            </a:r>
            <a:r>
              <a:rPr lang="zh-TW" altLang="en-US" b="0" i="0" dirty="0">
                <a:solidFill>
                  <a:srgbClr val="262626"/>
                </a:solidFill>
                <a:effectLst/>
                <a:latin typeface="-apple-system"/>
              </a:rPr>
              <a:t>位。否則，</a:t>
            </a:r>
            <a:r>
              <a:rPr lang="en-US" altLang="zh-TW" b="0" i="0" dirty="0">
                <a:solidFill>
                  <a:srgbClr val="262626"/>
                </a:solidFill>
                <a:effectLst/>
                <a:latin typeface="-apple-system"/>
              </a:rPr>
              <a:t>s </a:t>
            </a:r>
            <a:r>
              <a:rPr lang="zh-TW" altLang="en-US" b="0" i="0" dirty="0">
                <a:solidFill>
                  <a:srgbClr val="262626"/>
                </a:solidFill>
                <a:effectLst/>
                <a:latin typeface="-apple-system"/>
              </a:rPr>
              <a:t>的前 </a:t>
            </a:r>
            <a:r>
              <a:rPr lang="en-US" altLang="zh-TW" b="0" i="0" dirty="0">
                <a:solidFill>
                  <a:srgbClr val="262626"/>
                </a:solidFill>
                <a:effectLst/>
                <a:latin typeface="-apple-system"/>
              </a:rPr>
              <a:t>r </a:t>
            </a:r>
            <a:r>
              <a:rPr lang="zh-TW" altLang="en-US" b="0" i="0" dirty="0">
                <a:solidFill>
                  <a:srgbClr val="262626"/>
                </a:solidFill>
                <a:effectLst/>
                <a:latin typeface="-apple-system"/>
              </a:rPr>
              <a:t>位將保留為區塊 </a:t>
            </a:r>
            <a:r>
              <a:rPr lang="en-US" altLang="zh-TW" b="0" i="0" dirty="0">
                <a:solidFill>
                  <a:srgbClr val="262626"/>
                </a:solidFill>
                <a:effectLst/>
                <a:latin typeface="-apple-system"/>
              </a:rPr>
              <a:t>Z0</a:t>
            </a:r>
            <a:r>
              <a:rPr lang="zh-TW" altLang="en-US" b="0" i="0" dirty="0">
                <a:solidFill>
                  <a:srgbClr val="262626"/>
                </a:solidFill>
                <a:effectLst/>
                <a:latin typeface="-apple-system"/>
              </a:rPr>
              <a:t>，然後通過執行函數 </a:t>
            </a:r>
            <a:r>
              <a:rPr lang="en-US" altLang="zh-TW" b="0" i="0" dirty="0">
                <a:solidFill>
                  <a:srgbClr val="262626"/>
                </a:solidFill>
                <a:effectLst/>
                <a:latin typeface="-apple-system"/>
              </a:rPr>
              <a:t>f </a:t>
            </a:r>
            <a:r>
              <a:rPr lang="zh-TW" altLang="en-US" b="0" i="0" dirty="0">
                <a:solidFill>
                  <a:srgbClr val="262626"/>
                </a:solidFill>
                <a:effectLst/>
                <a:latin typeface="-apple-system"/>
              </a:rPr>
              <a:t>更新 </a:t>
            </a:r>
            <a:r>
              <a:rPr lang="en-US" altLang="zh-TW" b="0" i="0" dirty="0">
                <a:solidFill>
                  <a:srgbClr val="262626"/>
                </a:solidFill>
                <a:effectLst/>
                <a:latin typeface="-apple-system"/>
              </a:rPr>
              <a:t>s</a:t>
            </a:r>
            <a:r>
              <a:rPr lang="zh-TW" altLang="en-US" b="0" i="0" dirty="0">
                <a:solidFill>
                  <a:srgbClr val="262626"/>
                </a:solidFill>
                <a:effectLst/>
                <a:latin typeface="-apple-system"/>
              </a:rPr>
              <a:t>，以獲得下一個 </a:t>
            </a:r>
            <a:r>
              <a:rPr lang="en-US" altLang="zh-TW" b="0" i="0" dirty="0">
                <a:solidFill>
                  <a:srgbClr val="262626"/>
                </a:solidFill>
                <a:effectLst/>
                <a:latin typeface="-apple-system"/>
              </a:rPr>
              <a:t>r </a:t>
            </a:r>
            <a:r>
              <a:rPr lang="zh-TW" altLang="en-US" b="0" i="0" dirty="0">
                <a:solidFill>
                  <a:srgbClr val="262626"/>
                </a:solidFill>
                <a:effectLst/>
                <a:latin typeface="-apple-system"/>
              </a:rPr>
              <a:t>位的 </a:t>
            </a:r>
            <a:r>
              <a:rPr lang="en-US" altLang="zh-TW" b="0" i="0" dirty="0">
                <a:solidFill>
                  <a:srgbClr val="262626"/>
                </a:solidFill>
                <a:effectLst/>
                <a:latin typeface="-apple-system"/>
              </a:rPr>
              <a:t>s </a:t>
            </a:r>
            <a:r>
              <a:rPr lang="zh-TW" altLang="en-US" b="0" i="0" dirty="0">
                <a:solidFill>
                  <a:srgbClr val="262626"/>
                </a:solidFill>
                <a:effectLst/>
                <a:latin typeface="-apple-system"/>
              </a:rPr>
              <a:t>作為 </a:t>
            </a:r>
            <a:r>
              <a:rPr lang="en-US" altLang="zh-TW" b="0" i="0" dirty="0">
                <a:solidFill>
                  <a:srgbClr val="262626"/>
                </a:solidFill>
                <a:effectLst/>
                <a:latin typeface="-apple-system"/>
              </a:rPr>
              <a:t>Z1</a:t>
            </a:r>
            <a:r>
              <a:rPr lang="zh-TW" altLang="en-US" b="0" i="0" dirty="0">
                <a:solidFill>
                  <a:srgbClr val="262626"/>
                </a:solidFill>
                <a:effectLst/>
                <a:latin typeface="-apple-system"/>
              </a:rPr>
              <a:t>，直到有 </a:t>
            </a:r>
            <a:r>
              <a:rPr lang="en-US" altLang="zh-TW" b="0" i="0" dirty="0">
                <a:solidFill>
                  <a:srgbClr val="262626"/>
                </a:solidFill>
                <a:effectLst/>
                <a:latin typeface="-apple-system"/>
              </a:rPr>
              <a:t>j </a:t>
            </a:r>
            <a:r>
              <a:rPr lang="zh-TW" altLang="en-US" b="0" i="0" dirty="0">
                <a:solidFill>
                  <a:srgbClr val="262626"/>
                </a:solidFill>
                <a:effectLst/>
                <a:latin typeface="-apple-system"/>
              </a:rPr>
              <a:t>個區塊，使得 </a:t>
            </a:r>
            <a:r>
              <a:rPr lang="en-US" altLang="zh-TW" b="0" i="0" dirty="0">
                <a:solidFill>
                  <a:srgbClr val="262626"/>
                </a:solidFill>
                <a:effectLst/>
                <a:latin typeface="-apple-system"/>
              </a:rPr>
              <a:t>(j − 1) × r &lt; l ≤ j × r</a:t>
            </a:r>
            <a:r>
              <a:rPr lang="zh-TW" altLang="en-US" b="0" i="0" dirty="0">
                <a:solidFill>
                  <a:srgbClr val="262626"/>
                </a:solidFill>
                <a:effectLst/>
                <a:latin typeface="-apple-system"/>
              </a:rPr>
              <a:t>。然後返回這些 </a:t>
            </a:r>
            <a:r>
              <a:rPr lang="en-US" altLang="zh-TW" b="0" i="0" dirty="0">
                <a:solidFill>
                  <a:srgbClr val="262626"/>
                </a:solidFill>
                <a:effectLst/>
                <a:latin typeface="-apple-system"/>
              </a:rPr>
              <a:t>Zi </a:t>
            </a:r>
            <a:r>
              <a:rPr lang="zh-TW" altLang="en-US" b="0" i="0" dirty="0">
                <a:solidFill>
                  <a:srgbClr val="262626"/>
                </a:solidFill>
                <a:effectLst/>
                <a:latin typeface="-apple-system"/>
              </a:rPr>
              <a:t>的串聯的前 </a:t>
            </a:r>
            <a:r>
              <a:rPr lang="en-US" altLang="zh-TW" b="0" i="0" dirty="0">
                <a:solidFill>
                  <a:srgbClr val="262626"/>
                </a:solidFill>
                <a:effectLst/>
                <a:latin typeface="-apple-system"/>
              </a:rPr>
              <a:t>l </a:t>
            </a:r>
            <a:r>
              <a:rPr lang="zh-TW" altLang="en-US" b="0" i="0" dirty="0">
                <a:solidFill>
                  <a:srgbClr val="262626"/>
                </a:solidFill>
                <a:effectLst/>
                <a:latin typeface="-apple-system"/>
              </a:rPr>
              <a:t>位。</a:t>
            </a:r>
            <a:br>
              <a:rPr lang="en-US" altLang="zh-TW" dirty="0"/>
            </a:br>
            <a:br>
              <a:rPr lang="en-US" altLang="zh-TW" dirty="0"/>
            </a:br>
            <a:endParaRPr lang="en-US" altLang="zh-TW" dirty="0"/>
          </a:p>
          <a:p>
            <a:r>
              <a:rPr lang="zh-TW" altLang="en-US" dirty="0"/>
              <a:t>會將訊息分成好幾塊，並依序處理，每個迭代後與新的明文進行</a:t>
            </a:r>
            <a:r>
              <a:rPr lang="en-US" altLang="zh-TW" dirty="0"/>
              <a:t>XOR</a:t>
            </a:r>
            <a:r>
              <a:rPr lang="zh-TW" altLang="en-US" dirty="0"/>
              <a:t>在迭代一次，最後會產生出雜湊值。</a:t>
            </a:r>
          </a:p>
          <a:p>
            <a:endParaRPr lang="en-US" altLang="zh-CN" dirty="0"/>
          </a:p>
          <a:p>
            <a:r>
              <a:rPr lang="en-US" altLang="zh-TW" dirty="0"/>
              <a:t>R</a:t>
            </a:r>
            <a:r>
              <a:rPr lang="zh-TW" altLang="en-US" dirty="0"/>
              <a:t> 為每個輸入區塊的大小，叫做彼特率</a:t>
            </a:r>
            <a:endParaRPr lang="en-US" altLang="zh-TW" dirty="0"/>
          </a:p>
          <a:p>
            <a:r>
              <a:rPr lang="en-US" altLang="zh-TW" dirty="0"/>
              <a:t>C</a:t>
            </a:r>
            <a:r>
              <a:rPr lang="zh-TW" altLang="en-US" dirty="0"/>
              <a:t>可以用來衡量安全性的容量</a:t>
            </a:r>
            <a:endParaRPr lang="en-US" altLang="zh-TW" dirty="0"/>
          </a:p>
          <a:p>
            <a:r>
              <a:rPr lang="en-US" altLang="zh-TW" dirty="0"/>
              <a:t>B</a:t>
            </a:r>
            <a:r>
              <a:rPr lang="zh-TW" altLang="en-US" dirty="0"/>
              <a:t>為</a:t>
            </a:r>
            <a:r>
              <a:rPr lang="en-US" altLang="zh-TW" dirty="0"/>
              <a:t>KECCAK-p </a:t>
            </a:r>
            <a:r>
              <a:rPr lang="zh-TW" altLang="en-US" dirty="0"/>
              <a:t>替換所需的寬度位數。</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D2BBF5E5-BFE0-FD63-03DA-D897F0E14708}"/>
              </a:ext>
            </a:extLst>
          </p:cNvPr>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235717267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5EA7F1-74B4-363F-1E8F-967AA6A28B6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A1C7A2-C3A0-5831-1316-823519B4C33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5FFF28F-5BEC-8CC4-42CC-834362C843D2}"/>
              </a:ext>
            </a:extLst>
          </p:cNvPr>
          <p:cNvSpPr>
            <a:spLocks noGrp="1"/>
          </p:cNvSpPr>
          <p:nvPr>
            <p:ph type="body" idx="1"/>
          </p:nvPr>
        </p:nvSpPr>
        <p:spPr/>
        <p:txBody>
          <a:bodyPr/>
          <a:lstStyle/>
          <a:p>
            <a:r>
              <a:rPr lang="en-US" altLang="zh-TW" dirty="0"/>
              <a:t>KECCAK </a:t>
            </a:r>
            <a:r>
              <a:rPr lang="zh-TW" altLang="en-US" dirty="0"/>
              <a:t>是一族使用 </a:t>
            </a:r>
            <a:r>
              <a:rPr lang="en-US" altLang="zh-TW" dirty="0"/>
              <a:t>KECCAK-p[b, 12 + 2^l] </a:t>
            </a:r>
            <a:r>
              <a:rPr lang="zh-TW" altLang="en-US" dirty="0"/>
              <a:t>置換函數（定義於第 </a:t>
            </a:r>
            <a:r>
              <a:rPr lang="en-US" altLang="zh-TW" dirty="0"/>
              <a:t>3.3 </a:t>
            </a:r>
            <a:r>
              <a:rPr lang="zh-TW" altLang="en-US" dirty="0"/>
              <a:t>節）作為底層函數，並使用 </a:t>
            </a:r>
            <a:r>
              <a:rPr lang="en-US" altLang="zh-TW" dirty="0"/>
              <a:t>pad10*1 </a:t>
            </a:r>
            <a:r>
              <a:rPr lang="zh-TW" altLang="en-US" dirty="0"/>
              <a:t>填充規則（定義於第 </a:t>
            </a:r>
            <a:r>
              <a:rPr lang="en-US" altLang="zh-TW" dirty="0"/>
              <a:t>5.1 </a:t>
            </a:r>
            <a:r>
              <a:rPr lang="zh-TW" altLang="en-US" dirty="0"/>
              <a:t>節）的海綿函數家族。該家族的參數由速率 𝑟</a:t>
            </a:r>
            <a:r>
              <a:rPr lang="en-US" altLang="zh-TW" dirty="0"/>
              <a:t>r </a:t>
            </a:r>
            <a:r>
              <a:rPr lang="zh-TW" altLang="en-US" dirty="0"/>
              <a:t>和容量 𝑐</a:t>
            </a:r>
            <a:r>
              <a:rPr lang="en-US" altLang="zh-TW" dirty="0"/>
              <a:t>c </a:t>
            </a:r>
            <a:r>
              <a:rPr lang="zh-TW" altLang="en-US" dirty="0"/>
              <a:t>的任意組合決定，前提是 𝑟</a:t>
            </a:r>
            <a:r>
              <a:rPr lang="en-US" altLang="zh-TW" dirty="0"/>
              <a:t>+</a:t>
            </a:r>
            <a:r>
              <a:rPr lang="zh-TW" altLang="en-US" dirty="0"/>
              <a:t>𝑐</a:t>
            </a:r>
            <a:r>
              <a:rPr lang="en-US" altLang="zh-TW" dirty="0" err="1"/>
              <a:t>r+c</a:t>
            </a:r>
            <a:r>
              <a:rPr lang="en-US" altLang="zh-TW" dirty="0"/>
              <a:t> </a:t>
            </a:r>
            <a:r>
              <a:rPr lang="zh-TW" altLang="en-US" dirty="0"/>
              <a:t>屬於 </a:t>
            </a:r>
            <a:r>
              <a:rPr lang="en-US" altLang="zh-TW" dirty="0"/>
              <a:t>{25, 50, 100, 200, 400, 800, 1600}</a:t>
            </a:r>
            <a:r>
              <a:rPr lang="zh-TW" altLang="en-US" dirty="0"/>
              <a:t>，即表 </a:t>
            </a:r>
            <a:r>
              <a:rPr lang="en-US" altLang="zh-TW" dirty="0"/>
              <a:t>1 </a:t>
            </a:r>
            <a:r>
              <a:rPr lang="zh-TW" altLang="en-US" dirty="0"/>
              <a:t>中的七個 𝑏</a:t>
            </a:r>
            <a:r>
              <a:rPr lang="en-US" altLang="zh-TW" dirty="0"/>
              <a:t>b </a:t>
            </a:r>
            <a:r>
              <a:rPr lang="zh-TW" altLang="en-US" dirty="0"/>
              <a:t>值之一。當限制於 𝑏</a:t>
            </a:r>
            <a:r>
              <a:rPr lang="en-US" altLang="zh-TW" dirty="0"/>
              <a:t>=1600b=1600 </a:t>
            </a:r>
            <a:r>
              <a:rPr lang="zh-TW" altLang="en-US" dirty="0"/>
              <a:t>的情況時，</a:t>
            </a:r>
            <a:r>
              <a:rPr lang="en-US" altLang="zh-TW" dirty="0"/>
              <a:t>KECCAK </a:t>
            </a:r>
            <a:r>
              <a:rPr lang="zh-TW" altLang="en-US" dirty="0"/>
              <a:t>家族被標記為 </a:t>
            </a:r>
            <a:r>
              <a:rPr lang="en-US" altLang="zh-TW" dirty="0"/>
              <a:t>KECCAK[c]</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D65389C1-5983-D362-E440-87954959BA1A}"/>
              </a:ext>
            </a:extLst>
          </p:cNvPr>
          <p:cNvSpPr>
            <a:spLocks noGrp="1"/>
          </p:cNvSpPr>
          <p:nvPr>
            <p:ph type="sldNum" sz="quarter" idx="10"/>
          </p:nvPr>
        </p:nvSpPr>
        <p:spPr/>
        <p:txBody>
          <a:bodyPr/>
          <a:lstStyle/>
          <a:p>
            <a:fld id="{AB2A0F9D-3357-4A94-85C8-3B842B870DC6}" type="slidenum">
              <a:rPr lang="zh-CN" altLang="en-US" smtClean="0"/>
              <a:t>47</a:t>
            </a:fld>
            <a:endParaRPr lang="zh-CN" altLang="en-US"/>
          </a:p>
        </p:txBody>
      </p:sp>
    </p:spTree>
    <p:extLst>
      <p:ext uri="{BB962C8B-B14F-4D97-AF65-F5344CB8AC3E}">
        <p14:creationId xmlns:p14="http://schemas.microsoft.com/office/powerpoint/2010/main" val="419268614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3C7923-F404-2A65-7E6B-DFE3FBFB512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74EA526-E7BB-38F9-329F-7052B3610B6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554034-E822-3236-2494-A64BE53B98D5}"/>
              </a:ext>
            </a:extLst>
          </p:cNvPr>
          <p:cNvSpPr>
            <a:spLocks noGrp="1"/>
          </p:cNvSpPr>
          <p:nvPr>
            <p:ph type="body" idx="1"/>
          </p:nvPr>
        </p:nvSpPr>
        <p:spPr/>
        <p:txBody>
          <a:bodyPr/>
          <a:lstStyle/>
          <a:p>
            <a:r>
              <a:rPr lang="en-US" altLang="zh-TW" dirty="0"/>
              <a:t>KECCAK </a:t>
            </a:r>
            <a:r>
              <a:rPr lang="zh-TW" altLang="en-US" dirty="0"/>
              <a:t>是一族使用 </a:t>
            </a:r>
            <a:r>
              <a:rPr lang="en-US" altLang="zh-TW" dirty="0"/>
              <a:t>KECCAK-p[b, 12 + 2^l] </a:t>
            </a:r>
            <a:r>
              <a:rPr lang="zh-TW" altLang="en-US" dirty="0"/>
              <a:t>置換函數（定義於第 </a:t>
            </a:r>
            <a:r>
              <a:rPr lang="en-US" altLang="zh-TW" dirty="0"/>
              <a:t>3.3 </a:t>
            </a:r>
            <a:r>
              <a:rPr lang="zh-TW" altLang="en-US" dirty="0"/>
              <a:t>節）作為底層函數，並使用 </a:t>
            </a:r>
            <a:r>
              <a:rPr lang="en-US" altLang="zh-TW" dirty="0"/>
              <a:t>pad10*1 </a:t>
            </a:r>
            <a:r>
              <a:rPr lang="zh-TW" altLang="en-US" dirty="0"/>
              <a:t>填充規則（定義於第 </a:t>
            </a:r>
            <a:r>
              <a:rPr lang="en-US" altLang="zh-TW" dirty="0"/>
              <a:t>5.1 </a:t>
            </a:r>
            <a:r>
              <a:rPr lang="zh-TW" altLang="en-US" dirty="0"/>
              <a:t>節）的海綿函數家族。該家族的參數由速率 𝑟</a:t>
            </a:r>
            <a:r>
              <a:rPr lang="en-US" altLang="zh-TW" dirty="0"/>
              <a:t>r </a:t>
            </a:r>
            <a:r>
              <a:rPr lang="zh-TW" altLang="en-US" dirty="0"/>
              <a:t>和容量 𝑐</a:t>
            </a:r>
            <a:r>
              <a:rPr lang="en-US" altLang="zh-TW" dirty="0"/>
              <a:t>c </a:t>
            </a:r>
            <a:r>
              <a:rPr lang="zh-TW" altLang="en-US" dirty="0"/>
              <a:t>的任意組合決定，前提是 𝑟</a:t>
            </a:r>
            <a:r>
              <a:rPr lang="en-US" altLang="zh-TW" dirty="0"/>
              <a:t>+</a:t>
            </a:r>
            <a:r>
              <a:rPr lang="zh-TW" altLang="en-US" dirty="0"/>
              <a:t>𝑐</a:t>
            </a:r>
            <a:r>
              <a:rPr lang="en-US" altLang="zh-TW" dirty="0" err="1"/>
              <a:t>r+c</a:t>
            </a:r>
            <a:r>
              <a:rPr lang="en-US" altLang="zh-TW" dirty="0"/>
              <a:t> </a:t>
            </a:r>
            <a:r>
              <a:rPr lang="zh-TW" altLang="en-US" dirty="0"/>
              <a:t>屬於 </a:t>
            </a:r>
            <a:r>
              <a:rPr lang="en-US" altLang="zh-TW" dirty="0"/>
              <a:t>{25, 50, 100, 200, 400, 800, 1600}</a:t>
            </a:r>
            <a:r>
              <a:rPr lang="zh-TW" altLang="en-US" dirty="0"/>
              <a:t>，即表 </a:t>
            </a:r>
            <a:r>
              <a:rPr lang="en-US" altLang="zh-TW" dirty="0"/>
              <a:t>1 </a:t>
            </a:r>
            <a:r>
              <a:rPr lang="zh-TW" altLang="en-US" dirty="0"/>
              <a:t>中的七個 𝑏</a:t>
            </a:r>
            <a:r>
              <a:rPr lang="en-US" altLang="zh-TW" dirty="0"/>
              <a:t>b </a:t>
            </a:r>
            <a:r>
              <a:rPr lang="zh-TW" altLang="en-US" dirty="0"/>
              <a:t>值之一。當限制於 𝑏</a:t>
            </a:r>
            <a:r>
              <a:rPr lang="en-US" altLang="zh-TW" dirty="0"/>
              <a:t>=1600b=1600 </a:t>
            </a:r>
            <a:r>
              <a:rPr lang="zh-TW" altLang="en-US" dirty="0"/>
              <a:t>的情況時，</a:t>
            </a:r>
            <a:r>
              <a:rPr lang="en-US" altLang="zh-TW" dirty="0"/>
              <a:t>KECCAK </a:t>
            </a:r>
            <a:r>
              <a:rPr lang="zh-TW" altLang="en-US" dirty="0"/>
              <a:t>家族被標記為 </a:t>
            </a:r>
            <a:r>
              <a:rPr lang="en-US" altLang="zh-TW" dirty="0"/>
              <a:t>KECCAK[c]</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E68AABC6-80DB-5607-A025-89481B713F77}"/>
              </a:ext>
            </a:extLst>
          </p:cNvPr>
          <p:cNvSpPr>
            <a:spLocks noGrp="1"/>
          </p:cNvSpPr>
          <p:nvPr>
            <p:ph type="sldNum" sz="quarter" idx="10"/>
          </p:nvPr>
        </p:nvSpPr>
        <p:spPr/>
        <p:txBody>
          <a:bodyPr/>
          <a:lstStyle/>
          <a:p>
            <a:fld id="{AB2A0F9D-3357-4A94-85C8-3B842B870DC6}" type="slidenum">
              <a:rPr lang="zh-CN" altLang="en-US" smtClean="0"/>
              <a:t>48</a:t>
            </a:fld>
            <a:endParaRPr lang="zh-CN" altLang="en-US"/>
          </a:p>
        </p:txBody>
      </p:sp>
    </p:spTree>
    <p:extLst>
      <p:ext uri="{BB962C8B-B14F-4D97-AF65-F5344CB8AC3E}">
        <p14:creationId xmlns:p14="http://schemas.microsoft.com/office/powerpoint/2010/main" val="81825707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73E01E-22AC-D82B-E0A7-7E1A4E06E1F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A3FF886-3149-1E16-81F9-BA5A8B9218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3DF6AB3-2FA7-35FF-706A-7FE1FE4EBC24}"/>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1A2EBE2-5CD7-5B50-1CF0-F751C0346C4D}"/>
              </a:ext>
            </a:extLst>
          </p:cNvPr>
          <p:cNvSpPr>
            <a:spLocks noGrp="1"/>
          </p:cNvSpPr>
          <p:nvPr>
            <p:ph type="sldNum" sz="quarter" idx="10"/>
          </p:nvPr>
        </p:nvSpPr>
        <p:spPr/>
        <p:txBody>
          <a:bodyPr/>
          <a:lstStyle/>
          <a:p>
            <a:fld id="{AB2A0F9D-3357-4A94-85C8-3B842B870DC6}" type="slidenum">
              <a:rPr lang="zh-CN" altLang="en-US" smtClean="0"/>
              <a:t>49</a:t>
            </a:fld>
            <a:endParaRPr lang="zh-CN" altLang="en-US"/>
          </a:p>
        </p:txBody>
      </p:sp>
    </p:spTree>
    <p:extLst>
      <p:ext uri="{BB962C8B-B14F-4D97-AF65-F5344CB8AC3E}">
        <p14:creationId xmlns:p14="http://schemas.microsoft.com/office/powerpoint/2010/main" val="2194083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err="1"/>
              <a:t>Mldsa</a:t>
            </a:r>
            <a:r>
              <a:rPr lang="zh-TW" altLang="en-US" dirty="0"/>
              <a:t>是數位簽章</a:t>
            </a:r>
            <a:br>
              <a:rPr lang="en-US" altLang="zh-TW" dirty="0"/>
            </a:br>
            <a:br>
              <a:rPr lang="en-US" altLang="zh-TW" dirty="0"/>
            </a:br>
            <a:r>
              <a:rPr lang="en-US" altLang="zh-TW" dirty="0" err="1"/>
              <a:t>Dilithium</a:t>
            </a:r>
            <a:r>
              <a:rPr lang="zh-TW" altLang="en-US" dirty="0"/>
              <a:t>依賴於模塊格子問題的最壞情況難度。</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它具有抵抗量子和傳統攻擊的潛力，並具有快速算術運算、密鑰和簽名小巧等優勢。</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與第三輪推薦的其他基於格子的算法（例如</a:t>
            </a:r>
            <a:r>
              <a:rPr lang="en-US" altLang="zh-TW" dirty="0" err="1"/>
              <a:t>Kyber</a:t>
            </a:r>
            <a:r>
              <a:rPr lang="zh-TW" altLang="en-US" dirty="0"/>
              <a:t>和</a:t>
            </a:r>
            <a:r>
              <a:rPr lang="en-US" altLang="zh-TW" dirty="0"/>
              <a:t>Falcon</a:t>
            </a:r>
            <a:r>
              <a:rPr lang="zh-TW" altLang="en-US" dirty="0"/>
              <a:t>）不同，</a:t>
            </a:r>
            <a:r>
              <a:rPr lang="en-US" altLang="zh-TW" dirty="0" err="1"/>
              <a:t>Dilithium</a:t>
            </a:r>
            <a:r>
              <a:rPr lang="en-US" altLang="zh-TW" dirty="0"/>
              <a:t> </a:t>
            </a:r>
            <a:r>
              <a:rPr lang="zh-TW" altLang="en-US" dirty="0"/>
              <a:t>使用均勻抽樣而非離散高斯分佈來生成秘密隨機數。這種方法極大地簡化了多項式的生成，並且能以恆定時間實作。</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支撐</a:t>
            </a:r>
            <a:r>
              <a:rPr lang="en-US" altLang="zh-TW" dirty="0"/>
              <a:t>ML-DSA</a:t>
            </a:r>
            <a:r>
              <a:rPr lang="zh-TW" altLang="en-US" dirty="0"/>
              <a:t>安全性的核心難題包括錯誤學習問題（</a:t>
            </a:r>
            <a:r>
              <a:rPr lang="en-US" altLang="zh-TW" dirty="0"/>
              <a:t>MLWE</a:t>
            </a:r>
            <a:r>
              <a:rPr lang="zh-TW" altLang="en-US" dirty="0"/>
              <a:t>）和模塊最短整數解（</a:t>
            </a:r>
            <a:r>
              <a:rPr lang="en-US" altLang="zh-TW" dirty="0"/>
              <a:t>M-SIS</a:t>
            </a:r>
            <a:r>
              <a:rPr lang="zh-TW" altLang="en-US" dirty="0"/>
              <a:t>）問題，這些問題被證明難以破解。</a:t>
            </a:r>
            <a:r>
              <a:rPr lang="en-US" altLang="zh-TW" dirty="0"/>
              <a:t>MLWE</a:t>
            </a:r>
            <a:r>
              <a:rPr lang="zh-TW" altLang="en-US" dirty="0"/>
              <a:t>問題主要用於防止密鑰恢復，而</a:t>
            </a:r>
            <a:r>
              <a:rPr lang="en-US" altLang="zh-TW" dirty="0"/>
              <a:t>M-SIS</a:t>
            </a:r>
            <a:r>
              <a:rPr lang="zh-TW" altLang="en-US" dirty="0"/>
              <a:t>問題則用於防止簽名偽造</a:t>
            </a:r>
            <a:endParaRPr lang="zh-TW" altLang="en-US" sz="1200" b="1"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FE04C-0B9F-9E33-B4D9-3EAB238EE0C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244273-5F39-E277-B0A7-E0858B91BF7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4EE362-B13C-6AE4-EA5F-5553DBB9CFB7}"/>
              </a:ext>
            </a:extLst>
          </p:cNvPr>
          <p:cNvSpPr>
            <a:spLocks noGrp="1"/>
          </p:cNvSpPr>
          <p:nvPr>
            <p:ph type="body" idx="1"/>
          </p:nvPr>
        </p:nvSpPr>
        <p:spPr/>
        <p:txBody>
          <a:bodyPr/>
          <a:lstStyle/>
          <a:p>
            <a:r>
              <a:rPr lang="en-US" altLang="zh-TW" dirty="0"/>
              <a:t>ROT refers to a 64-bit left rotation operation.</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8B61F12-1095-0C18-821E-8A047942F288}"/>
              </a:ext>
            </a:extLst>
          </p:cNvPr>
          <p:cNvSpPr>
            <a:spLocks noGrp="1"/>
          </p:cNvSpPr>
          <p:nvPr>
            <p:ph type="sldNum" sz="quarter" idx="10"/>
          </p:nvPr>
        </p:nvSpPr>
        <p:spPr/>
        <p:txBody>
          <a:bodyPr/>
          <a:lstStyle/>
          <a:p>
            <a:fld id="{AB2A0F9D-3357-4A94-85C8-3B842B870DC6}" type="slidenum">
              <a:rPr lang="zh-CN" altLang="en-US" smtClean="0"/>
              <a:t>50</a:t>
            </a:fld>
            <a:endParaRPr lang="zh-CN" altLang="en-US"/>
          </a:p>
        </p:txBody>
      </p:sp>
    </p:spTree>
    <p:extLst>
      <p:ext uri="{BB962C8B-B14F-4D97-AF65-F5344CB8AC3E}">
        <p14:creationId xmlns:p14="http://schemas.microsoft.com/office/powerpoint/2010/main" val="351022660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816F00-14AC-E559-CEFC-D2C52DE3876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74BE9F2-7938-41D6-F5C3-A9CF4C03CC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D4E17E7-0FDB-7FCD-55F3-88A62FA8E6E1}"/>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C6AAF525-E926-14F0-0724-09F005F73ABB}"/>
              </a:ext>
            </a:extLst>
          </p:cNvPr>
          <p:cNvSpPr>
            <a:spLocks noGrp="1"/>
          </p:cNvSpPr>
          <p:nvPr>
            <p:ph type="sldNum" sz="quarter" idx="10"/>
          </p:nvPr>
        </p:nvSpPr>
        <p:spPr/>
        <p:txBody>
          <a:bodyPr/>
          <a:lstStyle/>
          <a:p>
            <a:fld id="{AB2A0F9D-3357-4A94-85C8-3B842B870DC6}" type="slidenum">
              <a:rPr lang="zh-CN" altLang="en-US" smtClean="0"/>
              <a:t>51</a:t>
            </a:fld>
            <a:endParaRPr lang="zh-CN" altLang="en-US"/>
          </a:p>
        </p:txBody>
      </p:sp>
    </p:spTree>
    <p:extLst>
      <p:ext uri="{BB962C8B-B14F-4D97-AF65-F5344CB8AC3E}">
        <p14:creationId xmlns:p14="http://schemas.microsoft.com/office/powerpoint/2010/main" val="305100027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E29223-0126-9A8E-AB06-C531D5188DE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6DB9661-36CF-DF72-005D-36B40B3B3E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B80A152-B681-F2A1-D3D5-5F539581F4D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879686F-EA14-ABAB-087F-079D5A69D6D8}"/>
              </a:ext>
            </a:extLst>
          </p:cNvPr>
          <p:cNvSpPr>
            <a:spLocks noGrp="1"/>
          </p:cNvSpPr>
          <p:nvPr>
            <p:ph type="sldNum" sz="quarter" idx="10"/>
          </p:nvPr>
        </p:nvSpPr>
        <p:spPr/>
        <p:txBody>
          <a:bodyPr/>
          <a:lstStyle/>
          <a:p>
            <a:fld id="{AB2A0F9D-3357-4A94-85C8-3B842B870DC6}" type="slidenum">
              <a:rPr lang="zh-CN" altLang="en-US" smtClean="0"/>
              <a:t>52</a:t>
            </a:fld>
            <a:endParaRPr lang="zh-CN" altLang="en-US"/>
          </a:p>
        </p:txBody>
      </p:sp>
    </p:spTree>
    <p:extLst>
      <p:ext uri="{BB962C8B-B14F-4D97-AF65-F5344CB8AC3E}">
        <p14:creationId xmlns:p14="http://schemas.microsoft.com/office/powerpoint/2010/main" val="20424624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9D6393-1F36-B38D-1150-30CCD76839B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3BD798B-8966-F6A1-F154-312B8EA1762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48653C-C744-DAC2-46B9-3761F8A428B3}"/>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6DC0E654-2EF9-B680-BDC7-28FB53D3D154}"/>
              </a:ext>
            </a:extLst>
          </p:cNvPr>
          <p:cNvSpPr>
            <a:spLocks noGrp="1"/>
          </p:cNvSpPr>
          <p:nvPr>
            <p:ph type="sldNum" sz="quarter" idx="10"/>
          </p:nvPr>
        </p:nvSpPr>
        <p:spPr/>
        <p:txBody>
          <a:bodyPr/>
          <a:lstStyle/>
          <a:p>
            <a:fld id="{AB2A0F9D-3357-4A94-85C8-3B842B870DC6}" type="slidenum">
              <a:rPr lang="zh-CN" altLang="en-US" smtClean="0"/>
              <a:t>53</a:t>
            </a:fld>
            <a:endParaRPr lang="zh-CN" altLang="en-US"/>
          </a:p>
        </p:txBody>
      </p:sp>
    </p:spTree>
    <p:extLst>
      <p:ext uri="{BB962C8B-B14F-4D97-AF65-F5344CB8AC3E}">
        <p14:creationId xmlns:p14="http://schemas.microsoft.com/office/powerpoint/2010/main" val="56773518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05169C-5164-17ED-CB94-FD9B90A6E4E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A1F8262-C314-8A6F-56C2-DA6D816188A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604F76D-F8B2-C3F8-BFC4-F1A9531499A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55B5D9-6DCB-E05F-EF29-D971DEB49046}"/>
              </a:ext>
            </a:extLst>
          </p:cNvPr>
          <p:cNvSpPr>
            <a:spLocks noGrp="1"/>
          </p:cNvSpPr>
          <p:nvPr>
            <p:ph type="sldNum" sz="quarter" idx="10"/>
          </p:nvPr>
        </p:nvSpPr>
        <p:spPr/>
        <p:txBody>
          <a:bodyPr/>
          <a:lstStyle/>
          <a:p>
            <a:fld id="{AB2A0F9D-3357-4A94-85C8-3B842B870DC6}" type="slidenum">
              <a:rPr lang="zh-CN" altLang="en-US" smtClean="0"/>
              <a:t>54</a:t>
            </a:fld>
            <a:endParaRPr lang="zh-CN" altLang="en-US"/>
          </a:p>
        </p:txBody>
      </p:sp>
    </p:spTree>
    <p:extLst>
      <p:ext uri="{BB962C8B-B14F-4D97-AF65-F5344CB8AC3E}">
        <p14:creationId xmlns:p14="http://schemas.microsoft.com/office/powerpoint/2010/main" val="163103396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FF199D-06A8-06A8-4029-044D21F1C8A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77BA7E0-128A-1349-0051-A537B778289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1A6BBA8-202A-5C04-5547-4CCCB59D97FC}"/>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4C4B5532-F088-7AAE-23A2-733ACA4CF4A4}"/>
              </a:ext>
            </a:extLst>
          </p:cNvPr>
          <p:cNvSpPr>
            <a:spLocks noGrp="1"/>
          </p:cNvSpPr>
          <p:nvPr>
            <p:ph type="sldNum" sz="quarter" idx="10"/>
          </p:nvPr>
        </p:nvSpPr>
        <p:spPr/>
        <p:txBody>
          <a:bodyPr/>
          <a:lstStyle/>
          <a:p>
            <a:fld id="{AB2A0F9D-3357-4A94-85C8-3B842B870DC6}" type="slidenum">
              <a:rPr lang="zh-CN" altLang="en-US" smtClean="0"/>
              <a:t>55</a:t>
            </a:fld>
            <a:endParaRPr lang="zh-CN" altLang="en-US"/>
          </a:p>
        </p:txBody>
      </p:sp>
    </p:spTree>
    <p:extLst>
      <p:ext uri="{BB962C8B-B14F-4D97-AF65-F5344CB8AC3E}">
        <p14:creationId xmlns:p14="http://schemas.microsoft.com/office/powerpoint/2010/main" val="64208944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AF4B9-46AA-54DD-85B7-1670962AD00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FA5BF95-C058-272A-44D0-DB2490D2BE1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300CEA2-4ACB-6890-C1FF-93698048D99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8C18D5BE-0B92-43EF-CCFD-E43A2E334027}"/>
              </a:ext>
            </a:extLst>
          </p:cNvPr>
          <p:cNvSpPr>
            <a:spLocks noGrp="1"/>
          </p:cNvSpPr>
          <p:nvPr>
            <p:ph type="sldNum" sz="quarter" idx="10"/>
          </p:nvPr>
        </p:nvSpPr>
        <p:spPr/>
        <p:txBody>
          <a:bodyPr/>
          <a:lstStyle/>
          <a:p>
            <a:fld id="{AB2A0F9D-3357-4A94-85C8-3B842B870DC6}" type="slidenum">
              <a:rPr lang="zh-CN" altLang="en-US" smtClean="0"/>
              <a:t>56</a:t>
            </a:fld>
            <a:endParaRPr lang="zh-CN" altLang="en-US"/>
          </a:p>
        </p:txBody>
      </p:sp>
    </p:spTree>
    <p:extLst>
      <p:ext uri="{BB962C8B-B14F-4D97-AF65-F5344CB8AC3E}">
        <p14:creationId xmlns:p14="http://schemas.microsoft.com/office/powerpoint/2010/main" val="45594924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CE39E3-8A0F-6AED-509C-CD3CB62B4DF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19EC765-A504-573A-8738-C4707FC091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BCEB4B-3C7D-ACD6-EA98-88F061E1E01F}"/>
              </a:ext>
            </a:extLst>
          </p:cNvPr>
          <p:cNvSpPr>
            <a:spLocks noGrp="1"/>
          </p:cNvSpPr>
          <p:nvPr>
            <p:ph type="body" idx="1"/>
          </p:nvPr>
        </p:nvSpPr>
        <p:spPr/>
        <p:txBody>
          <a:bodyPr/>
          <a:lstStyle/>
          <a:p>
            <a:r>
              <a:rPr lang="en-US" altLang="zh-TW" b="0" i="0" dirty="0">
                <a:solidFill>
                  <a:srgbClr val="262626"/>
                </a:solidFill>
                <a:effectLst/>
                <a:latin typeface="-apple-system"/>
              </a:rPr>
              <a:t>KECCAK-p[b, nr]</a:t>
            </a:r>
            <a:r>
              <a:rPr lang="zh-TW" altLang="en-US" b="0" i="0" dirty="0">
                <a:solidFill>
                  <a:srgbClr val="262626"/>
                </a:solidFill>
                <a:effectLst/>
                <a:latin typeface="-apple-system"/>
              </a:rPr>
              <a:t>的一輪由五個獨立的步驟組成：</a:t>
            </a:r>
            <a:r>
              <a:rPr lang="en-US" altLang="zh-TW" b="0" i="0" dirty="0">
                <a:solidFill>
                  <a:srgbClr val="262626"/>
                </a:solidFill>
                <a:effectLst/>
                <a:latin typeface="-apple-system"/>
              </a:rPr>
              <a:t>theta</a:t>
            </a:r>
            <a:r>
              <a:rPr lang="zh-TW" altLang="en-US" b="0" i="0" dirty="0">
                <a:solidFill>
                  <a:srgbClr val="262626"/>
                </a:solidFill>
                <a:effectLst/>
                <a:latin typeface="-apple-system"/>
              </a:rPr>
              <a:t>（</a:t>
            </a:r>
            <a:r>
              <a:rPr lang="en-US" altLang="zh-TW" b="0" i="0" dirty="0">
                <a:solidFill>
                  <a:srgbClr val="262626"/>
                </a:solidFill>
                <a:effectLst/>
                <a:latin typeface="-apple-system"/>
              </a:rPr>
              <a:t>θ</a:t>
            </a:r>
            <a:r>
              <a:rPr lang="zh-TW" altLang="en-US" b="0" i="0" dirty="0">
                <a:solidFill>
                  <a:srgbClr val="262626"/>
                </a:solidFill>
                <a:effectLst/>
                <a:latin typeface="-apple-system"/>
              </a:rPr>
              <a:t>）、</a:t>
            </a:r>
            <a:r>
              <a:rPr lang="en-US" altLang="zh-TW" b="0" i="0" dirty="0">
                <a:solidFill>
                  <a:srgbClr val="262626"/>
                </a:solidFill>
                <a:effectLst/>
                <a:latin typeface="-apple-system"/>
              </a:rPr>
              <a:t>rho</a:t>
            </a:r>
            <a:r>
              <a:rPr lang="zh-TW" altLang="en-US" b="0" i="0" dirty="0">
                <a:solidFill>
                  <a:srgbClr val="262626"/>
                </a:solidFill>
                <a:effectLst/>
                <a:latin typeface="-apple-system"/>
              </a:rPr>
              <a:t>（</a:t>
            </a:r>
            <a:r>
              <a:rPr lang="en-US" altLang="zh-TW" b="0" i="0" dirty="0">
                <a:solidFill>
                  <a:srgbClr val="262626"/>
                </a:solidFill>
                <a:effectLst/>
                <a:latin typeface="-apple-system"/>
              </a:rPr>
              <a:t>ρ</a:t>
            </a:r>
            <a:r>
              <a:rPr lang="zh-TW" altLang="en-US" b="0" i="0" dirty="0">
                <a:solidFill>
                  <a:srgbClr val="262626"/>
                </a:solidFill>
                <a:effectLst/>
                <a:latin typeface="-apple-system"/>
              </a:rPr>
              <a:t>）、</a:t>
            </a:r>
            <a:r>
              <a:rPr lang="en-US" altLang="zh-TW" b="0" i="0" dirty="0">
                <a:solidFill>
                  <a:srgbClr val="262626"/>
                </a:solidFill>
                <a:effectLst/>
                <a:latin typeface="-apple-system"/>
              </a:rPr>
              <a:t>pi</a:t>
            </a:r>
            <a:r>
              <a:rPr lang="zh-TW" altLang="en-US" b="0" i="0" dirty="0">
                <a:solidFill>
                  <a:srgbClr val="262626"/>
                </a:solidFill>
                <a:effectLst/>
                <a:latin typeface="-apple-system"/>
              </a:rPr>
              <a:t>（</a:t>
            </a:r>
            <a:r>
              <a:rPr lang="en-US" altLang="zh-TW" b="0" i="0" dirty="0">
                <a:solidFill>
                  <a:srgbClr val="262626"/>
                </a:solidFill>
                <a:effectLst/>
                <a:latin typeface="-apple-system"/>
              </a:rPr>
              <a:t>π</a:t>
            </a:r>
            <a:r>
              <a:rPr lang="zh-TW" altLang="en-US" b="0" i="0" dirty="0">
                <a:solidFill>
                  <a:srgbClr val="262626"/>
                </a:solidFill>
                <a:effectLst/>
                <a:latin typeface="-apple-system"/>
              </a:rPr>
              <a:t>）、</a:t>
            </a:r>
            <a:r>
              <a:rPr lang="en-US" altLang="zh-TW" b="0" i="0" dirty="0">
                <a:solidFill>
                  <a:srgbClr val="262626"/>
                </a:solidFill>
                <a:effectLst/>
                <a:latin typeface="-apple-system"/>
              </a:rPr>
              <a:t>chi</a:t>
            </a:r>
            <a:r>
              <a:rPr lang="zh-TW" altLang="en-US" b="0" i="0" dirty="0">
                <a:solidFill>
                  <a:srgbClr val="262626"/>
                </a:solidFill>
                <a:effectLst/>
                <a:latin typeface="-apple-system"/>
              </a:rPr>
              <a:t>（</a:t>
            </a:r>
            <a:r>
              <a:rPr lang="en-US" altLang="zh-TW" b="0" i="0" dirty="0">
                <a:solidFill>
                  <a:srgbClr val="262626"/>
                </a:solidFill>
                <a:effectLst/>
                <a:latin typeface="-apple-system"/>
              </a:rPr>
              <a:t>χ</a:t>
            </a:r>
            <a:r>
              <a:rPr lang="zh-TW" altLang="en-US" b="0" i="0" dirty="0">
                <a:solidFill>
                  <a:srgbClr val="262626"/>
                </a:solidFill>
                <a:effectLst/>
                <a:latin typeface="-apple-system"/>
              </a:rPr>
              <a:t>）和</a:t>
            </a:r>
            <a:r>
              <a:rPr lang="en-US" altLang="zh-TW" b="0" i="0" dirty="0">
                <a:solidFill>
                  <a:srgbClr val="262626"/>
                </a:solidFill>
                <a:effectLst/>
                <a:latin typeface="-apple-system"/>
              </a:rPr>
              <a:t>iota</a:t>
            </a:r>
            <a:r>
              <a:rPr lang="zh-TW" altLang="en-US" b="0" i="0" dirty="0">
                <a:solidFill>
                  <a:srgbClr val="262626"/>
                </a:solidFill>
                <a:effectLst/>
                <a:latin typeface="-apple-system"/>
              </a:rPr>
              <a:t>（</a:t>
            </a:r>
            <a:r>
              <a:rPr lang="en-US" altLang="zh-TW" b="0" i="0" dirty="0">
                <a:solidFill>
                  <a:srgbClr val="262626"/>
                </a:solidFill>
                <a:effectLst/>
                <a:latin typeface="-apple-system"/>
              </a:rPr>
              <a:t>ι</a:t>
            </a:r>
            <a:r>
              <a:rPr lang="zh-TW" altLang="en-US" b="0" i="0" dirty="0">
                <a:solidFill>
                  <a:srgbClr val="262626"/>
                </a:solidFill>
                <a:effectLst/>
                <a:latin typeface="-apple-system"/>
              </a:rPr>
              <a:t>）。算法的每次迭代過程（見圖</a:t>
            </a:r>
            <a:r>
              <a:rPr lang="en-US" altLang="zh-TW" b="0" i="0" dirty="0">
                <a:solidFill>
                  <a:srgbClr val="262626"/>
                </a:solidFill>
                <a:effectLst/>
                <a:latin typeface="-apple-system"/>
              </a:rPr>
              <a:t>2</a:t>
            </a:r>
            <a:r>
              <a:rPr lang="zh-TW" altLang="en-US" b="0" i="0" dirty="0">
                <a:solidFill>
                  <a:srgbClr val="262626"/>
                </a:solidFill>
                <a:effectLst/>
                <a:latin typeface="-apple-system"/>
              </a:rPr>
              <a:t>）接受一個</a:t>
            </a:r>
            <a:r>
              <a:rPr lang="en-US" altLang="zh-TW" b="0" i="0" dirty="0">
                <a:solidFill>
                  <a:srgbClr val="262626"/>
                </a:solidFill>
                <a:effectLst/>
                <a:latin typeface="-apple-system"/>
              </a:rPr>
              <a:t>1600</a:t>
            </a:r>
            <a:r>
              <a:rPr lang="zh-TW" altLang="en-US" b="0" i="0" dirty="0">
                <a:solidFill>
                  <a:srgbClr val="262626"/>
                </a:solidFill>
                <a:effectLst/>
                <a:latin typeface="-apple-system"/>
              </a:rPr>
              <a:t>位的狀態，該狀態由一個</a:t>
            </a:r>
            <a:r>
              <a:rPr lang="en-US" altLang="zh-TW" b="0" i="0" dirty="0">
                <a:solidFill>
                  <a:srgbClr val="262626"/>
                </a:solidFill>
                <a:effectLst/>
                <a:latin typeface="-apple-system"/>
              </a:rPr>
              <a:t>5x5</a:t>
            </a:r>
            <a:r>
              <a:rPr lang="zh-TW" altLang="en-US" b="0" i="0" dirty="0">
                <a:solidFill>
                  <a:srgbClr val="262626"/>
                </a:solidFill>
                <a:effectLst/>
                <a:latin typeface="-apple-system"/>
              </a:rPr>
              <a:t>的</a:t>
            </a:r>
            <a:r>
              <a:rPr lang="en-US" altLang="zh-TW" b="0" i="0" dirty="0">
                <a:solidFill>
                  <a:srgbClr val="262626"/>
                </a:solidFill>
                <a:effectLst/>
                <a:latin typeface="-apple-system"/>
              </a:rPr>
              <a:t>64</a:t>
            </a:r>
            <a:r>
              <a:rPr lang="zh-TW" altLang="en-US" b="0" i="0" dirty="0">
                <a:solidFill>
                  <a:srgbClr val="262626"/>
                </a:solidFill>
                <a:effectLst/>
                <a:latin typeface="-apple-system"/>
              </a:rPr>
              <a:t>位字矩陣組成，表示系統的當前狀態，並生成一個新的更新狀態矩陣作為輸出。除了映射函數</a:t>
            </a:r>
            <a:r>
              <a:rPr lang="en-US" altLang="zh-TW" b="0" i="0" dirty="0">
                <a:solidFill>
                  <a:srgbClr val="262626"/>
                </a:solidFill>
                <a:effectLst/>
                <a:latin typeface="-apple-system"/>
              </a:rPr>
              <a:t>iota</a:t>
            </a:r>
            <a:r>
              <a:rPr lang="zh-TW" altLang="en-US" b="0" i="0" dirty="0">
                <a:solidFill>
                  <a:srgbClr val="262626"/>
                </a:solidFill>
                <a:effectLst/>
                <a:latin typeface="-apple-system"/>
              </a:rPr>
              <a:t>有一個第二個輸入變量，即稱為輪次索引的整數外，其他步驟均只有一個輸入。</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59133D9-73F3-E49B-0995-0796C91ABBF7}"/>
              </a:ext>
            </a:extLst>
          </p:cNvPr>
          <p:cNvSpPr>
            <a:spLocks noGrp="1"/>
          </p:cNvSpPr>
          <p:nvPr>
            <p:ph type="sldNum" sz="quarter" idx="10"/>
          </p:nvPr>
        </p:nvSpPr>
        <p:spPr/>
        <p:txBody>
          <a:bodyPr/>
          <a:lstStyle/>
          <a:p>
            <a:fld id="{AB2A0F9D-3357-4A94-85C8-3B842B870DC6}" type="slidenum">
              <a:rPr lang="zh-CN" altLang="en-US" smtClean="0"/>
              <a:t>57</a:t>
            </a:fld>
            <a:endParaRPr lang="zh-CN" altLang="en-US"/>
          </a:p>
        </p:txBody>
      </p:sp>
    </p:spTree>
    <p:extLst>
      <p:ext uri="{BB962C8B-B14F-4D97-AF65-F5344CB8AC3E}">
        <p14:creationId xmlns:p14="http://schemas.microsoft.com/office/powerpoint/2010/main" val="367689304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3AB31D-6AAD-6E43-C961-66E576B4E9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8FC09B6-18E6-95FA-3E22-CD084609B06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9ABE01A-5B5A-AB98-5EDD-94E08CB810E4}"/>
              </a:ext>
            </a:extLst>
          </p:cNvPr>
          <p:cNvSpPr>
            <a:spLocks noGrp="1"/>
          </p:cNvSpPr>
          <p:nvPr>
            <p:ph type="body" idx="1"/>
          </p:nvPr>
        </p:nvSpPr>
        <p:spPr/>
        <p:txBody>
          <a:bodyPr/>
          <a:lstStyle/>
          <a:p>
            <a:r>
              <a:rPr lang="en-US" altLang="zh-TW" b="0" i="0" dirty="0">
                <a:solidFill>
                  <a:srgbClr val="262626"/>
                </a:solidFill>
                <a:effectLst/>
                <a:latin typeface="-apple-system"/>
              </a:rPr>
              <a:t>Keccak-p</a:t>
            </a:r>
            <a:r>
              <a:rPr lang="zh-TW" altLang="en-US" b="0" i="0" dirty="0">
                <a:solidFill>
                  <a:srgbClr val="262626"/>
                </a:solidFill>
                <a:effectLst/>
                <a:latin typeface="-apple-system"/>
              </a:rPr>
              <a:t>核心架構的主要模塊，來自一般框圖。它擁有一個</a:t>
            </a:r>
            <a:r>
              <a:rPr lang="en-US" altLang="zh-TW" b="0" i="0" dirty="0">
                <a:solidFill>
                  <a:srgbClr val="262626"/>
                </a:solidFill>
                <a:effectLst/>
                <a:latin typeface="-apple-system"/>
              </a:rPr>
              <a:t>1600</a:t>
            </a:r>
            <a:r>
              <a:rPr lang="zh-TW" altLang="en-US" b="0" i="0" dirty="0">
                <a:solidFill>
                  <a:srgbClr val="262626"/>
                </a:solidFill>
                <a:effectLst/>
                <a:latin typeface="-apple-system"/>
              </a:rPr>
              <a:t>位寄存器（狀態寄存器</a:t>
            </a:r>
            <a:r>
              <a:rPr lang="en-US" altLang="zh-TW" b="0" i="0" dirty="0">
                <a:solidFill>
                  <a:srgbClr val="262626"/>
                </a:solidFill>
                <a:effectLst/>
                <a:latin typeface="-apple-system"/>
              </a:rPr>
              <a:t>State Reg</a:t>
            </a:r>
            <a:r>
              <a:rPr lang="zh-TW" altLang="en-US" b="0" i="0" dirty="0">
                <a:solidFill>
                  <a:srgbClr val="262626"/>
                </a:solidFill>
                <a:effectLst/>
                <a:latin typeface="-apple-system"/>
              </a:rPr>
              <a:t>）、一個具有三個狀態（重置、等待、輪次）的置換控制單元（</a:t>
            </a:r>
            <a:r>
              <a:rPr lang="en-US" altLang="zh-TW" b="0" i="0" dirty="0" err="1">
                <a:solidFill>
                  <a:srgbClr val="262626"/>
                </a:solidFill>
                <a:effectLst/>
                <a:latin typeface="-apple-system"/>
              </a:rPr>
              <a:t>CtrlPermutation</a:t>
            </a:r>
            <a:r>
              <a:rPr lang="zh-TW" altLang="en-US" b="0" i="0" dirty="0">
                <a:solidFill>
                  <a:srgbClr val="262626"/>
                </a:solidFill>
                <a:effectLst/>
                <a:latin typeface="-apple-system"/>
              </a:rPr>
              <a:t>），以及一個控制輸入到置換的多路選擇器。</a:t>
            </a:r>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1" i="0" dirty="0">
                <a:solidFill>
                  <a:srgbClr val="262626"/>
                </a:solidFill>
                <a:effectLst/>
                <a:latin typeface="-apple-system"/>
              </a:rPr>
              <a:t>Keccak-Permutation</a:t>
            </a:r>
            <a:r>
              <a:rPr lang="zh-TW" altLang="en-US" b="0" i="0" dirty="0">
                <a:solidFill>
                  <a:srgbClr val="262626"/>
                </a:solidFill>
                <a:effectLst/>
                <a:latin typeface="-apple-system"/>
              </a:rPr>
              <a:t>：如圖</a:t>
            </a:r>
            <a:r>
              <a:rPr lang="en-US" altLang="zh-TW" b="0" i="0" dirty="0">
                <a:solidFill>
                  <a:srgbClr val="262626"/>
                </a:solidFill>
                <a:effectLst/>
                <a:latin typeface="-apple-system"/>
              </a:rPr>
              <a:t>2</a:t>
            </a:r>
            <a:r>
              <a:rPr lang="zh-TW" altLang="en-US" b="0" i="0" dirty="0">
                <a:solidFill>
                  <a:srgbClr val="262626"/>
                </a:solidFill>
                <a:effectLst/>
                <a:latin typeface="-apple-system"/>
              </a:rPr>
              <a:t>所示，該模塊接受表示系統當前狀態的矩陣作為輸入，並生成一個新的更新狀態矩陣、一個四位的輪次數和一個</a:t>
            </a:r>
            <a:r>
              <a:rPr lang="en-US" altLang="zh-TW" b="0" i="0" dirty="0">
                <a:solidFill>
                  <a:srgbClr val="262626"/>
                </a:solidFill>
                <a:effectLst/>
                <a:latin typeface="-apple-system"/>
              </a:rPr>
              <a:t>64</a:t>
            </a:r>
            <a:r>
              <a:rPr lang="zh-TW" altLang="en-US" b="0" i="0" dirty="0">
                <a:solidFill>
                  <a:srgbClr val="262626"/>
                </a:solidFill>
                <a:effectLst/>
                <a:latin typeface="-apple-system"/>
              </a:rPr>
              <a:t>位的常數輪次。根據輪次的數量，這些常數會使用不同的初始化值。</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1" i="0" dirty="0">
                <a:solidFill>
                  <a:srgbClr val="262626"/>
                </a:solidFill>
                <a:effectLst/>
                <a:latin typeface="-apple-system"/>
              </a:rPr>
              <a:t>Ctrl Permutation</a:t>
            </a:r>
            <a:r>
              <a:rPr lang="zh-TW" altLang="en-US" b="1" i="0" dirty="0">
                <a:solidFill>
                  <a:srgbClr val="262626"/>
                </a:solidFill>
                <a:effectLst/>
                <a:latin typeface="-apple-system"/>
              </a:rPr>
              <a:t>（圖</a:t>
            </a:r>
            <a:r>
              <a:rPr lang="en-US" altLang="zh-TW" b="1" i="0" dirty="0">
                <a:solidFill>
                  <a:srgbClr val="262626"/>
                </a:solidFill>
                <a:effectLst/>
                <a:latin typeface="-apple-system"/>
              </a:rPr>
              <a:t>4</a:t>
            </a:r>
            <a:r>
              <a:rPr lang="zh-TW" altLang="en-US" b="1" i="0" dirty="0">
                <a:solidFill>
                  <a:srgbClr val="262626"/>
                </a:solidFill>
                <a:effectLst/>
                <a:latin typeface="-apple-system"/>
              </a:rPr>
              <a:t>）</a:t>
            </a:r>
            <a:r>
              <a:rPr lang="zh-TW" altLang="en-US" b="0" i="0" dirty="0">
                <a:solidFill>
                  <a:srgbClr val="262626"/>
                </a:solidFill>
                <a:effectLst/>
                <a:latin typeface="-apple-system"/>
              </a:rPr>
              <a:t>：該機器的主要功能是控制數據流向輸入狀態的置換或存儲在寄存器中的狀態，以及輪次的數量。當輪次完成後，會發送有效信號以指示輸出包含有效數據，並且</a:t>
            </a:r>
            <a:r>
              <a:rPr lang="en-US" altLang="zh-TW" b="0" i="0" dirty="0">
                <a:solidFill>
                  <a:srgbClr val="262626"/>
                </a:solidFill>
                <a:effectLst/>
                <a:latin typeface="-apple-system"/>
              </a:rPr>
              <a:t>ready</a:t>
            </a:r>
            <a:r>
              <a:rPr lang="zh-TW" altLang="en-US" b="0" i="0" dirty="0">
                <a:solidFill>
                  <a:srgbClr val="262626"/>
                </a:solidFill>
                <a:effectLst/>
                <a:latin typeface="-apple-system"/>
              </a:rPr>
              <a:t>信號為高電平以指示可以開始新的輪次系列。它還會切換到等待狀態，以等待新的</a:t>
            </a:r>
            <a:r>
              <a:rPr lang="en-US" altLang="zh-TW" b="0" i="0" dirty="0" err="1">
                <a:solidFill>
                  <a:srgbClr val="262626"/>
                </a:solidFill>
                <a:effectLst/>
                <a:latin typeface="-apple-system"/>
              </a:rPr>
              <a:t>start_round</a:t>
            </a:r>
            <a:r>
              <a:rPr lang="zh-TW" altLang="en-US" b="0" i="0" dirty="0">
                <a:solidFill>
                  <a:srgbClr val="262626"/>
                </a:solidFill>
                <a:effectLst/>
                <a:latin typeface="-apple-system"/>
              </a:rPr>
              <a:t>信號。</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F1410E2D-96AB-D295-E7A7-E08194472AEA}"/>
              </a:ext>
            </a:extLst>
          </p:cNvPr>
          <p:cNvSpPr>
            <a:spLocks noGrp="1"/>
          </p:cNvSpPr>
          <p:nvPr>
            <p:ph type="sldNum" sz="quarter" idx="10"/>
          </p:nvPr>
        </p:nvSpPr>
        <p:spPr/>
        <p:txBody>
          <a:bodyPr/>
          <a:lstStyle/>
          <a:p>
            <a:fld id="{AB2A0F9D-3357-4A94-85C8-3B842B870DC6}" type="slidenum">
              <a:rPr lang="zh-CN" altLang="en-US" smtClean="0"/>
              <a:t>58</a:t>
            </a:fld>
            <a:endParaRPr lang="zh-CN" altLang="en-US"/>
          </a:p>
        </p:txBody>
      </p:sp>
    </p:spTree>
    <p:extLst>
      <p:ext uri="{BB962C8B-B14F-4D97-AF65-F5344CB8AC3E}">
        <p14:creationId xmlns:p14="http://schemas.microsoft.com/office/powerpoint/2010/main" val="315532652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72C25F-C50D-EC46-6481-754BADD74D3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CADB638-8777-F174-26A2-233F6F26800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A82294A-7139-6E47-88E1-9AC8A950911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1" i="0" dirty="0">
                <a:solidFill>
                  <a:srgbClr val="262626"/>
                </a:solidFill>
                <a:effectLst/>
                <a:latin typeface="-apple-system"/>
              </a:rPr>
              <a:t>Pad</a:t>
            </a:r>
            <a:r>
              <a:rPr lang="zh-TW" altLang="en-US" b="0" i="0" dirty="0">
                <a:solidFill>
                  <a:srgbClr val="262626"/>
                </a:solidFill>
                <a:effectLst/>
                <a:latin typeface="-apple-system"/>
              </a:rPr>
              <a:t>：該單元是為了正確準備輸入消息而必要的，根據第二節</a:t>
            </a:r>
            <a:r>
              <a:rPr lang="en-US" altLang="zh-TW" b="0" i="0" dirty="0">
                <a:solidFill>
                  <a:srgbClr val="262626"/>
                </a:solidFill>
                <a:effectLst/>
                <a:latin typeface="-apple-system"/>
              </a:rPr>
              <a:t>A</a:t>
            </a:r>
            <a:r>
              <a:rPr lang="zh-TW" altLang="en-US" b="0" i="0" dirty="0">
                <a:solidFill>
                  <a:srgbClr val="262626"/>
                </a:solidFill>
                <a:effectLst/>
                <a:latin typeface="-apple-system"/>
              </a:rPr>
              <a:t>小節中定義的規則，根據消息大小和模式參數實施填充規則。</a:t>
            </a:r>
            <a:endParaRPr lang="en-US" altLang="zh-TW" b="0" i="0" dirty="0">
              <a:solidFill>
                <a:srgbClr val="262626"/>
              </a:solidFill>
              <a:effectLst/>
              <a:latin typeface="-apple-system"/>
            </a:endParaRPr>
          </a:p>
          <a:p>
            <a:endParaRPr lang="en-US" altLang="zh-CN"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1" i="0" dirty="0" err="1">
                <a:solidFill>
                  <a:srgbClr val="262626"/>
                </a:solidFill>
                <a:effectLst/>
                <a:latin typeface="-apple-system"/>
              </a:rPr>
              <a:t>Trunc</a:t>
            </a:r>
            <a:r>
              <a:rPr lang="zh-TW" altLang="en-US" b="0" i="0" dirty="0">
                <a:solidFill>
                  <a:srgbClr val="262626"/>
                </a:solidFill>
                <a:effectLst/>
                <a:latin typeface="-apple-system"/>
              </a:rPr>
              <a:t>：控制對應於每個特定原語的輸出位。對於</a:t>
            </a:r>
            <a:r>
              <a:rPr lang="en-US" altLang="zh-TW" b="0" i="0" dirty="0">
                <a:solidFill>
                  <a:srgbClr val="262626"/>
                </a:solidFill>
                <a:effectLst/>
                <a:latin typeface="-apple-system"/>
              </a:rPr>
              <a:t>SHAKE256-PRF</a:t>
            </a:r>
            <a:r>
              <a:rPr lang="zh-TW" altLang="en-US" b="0" i="0" dirty="0">
                <a:solidFill>
                  <a:srgbClr val="262626"/>
                </a:solidFill>
                <a:effectLst/>
                <a:latin typeface="-apple-system"/>
              </a:rPr>
              <a:t>原語，最大輸出值為</a:t>
            </a:r>
            <a:r>
              <a:rPr lang="en-US" altLang="zh-TW" b="0" i="0" dirty="0">
                <a:solidFill>
                  <a:srgbClr val="262626"/>
                </a:solidFill>
                <a:effectLst/>
                <a:latin typeface="-apple-system"/>
              </a:rPr>
              <a:t>1024</a:t>
            </a:r>
            <a:r>
              <a:rPr lang="zh-TW" altLang="en-US" b="0" i="0" dirty="0">
                <a:solidFill>
                  <a:srgbClr val="262626"/>
                </a:solidFill>
                <a:effectLst/>
                <a:latin typeface="-apple-system"/>
              </a:rPr>
              <a:t>。</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1" i="0" dirty="0" err="1">
                <a:solidFill>
                  <a:srgbClr val="262626"/>
                </a:solidFill>
                <a:effectLst/>
                <a:latin typeface="-apple-system"/>
              </a:rPr>
              <a:t>Xor</a:t>
            </a:r>
            <a:r>
              <a:rPr lang="zh-TW" altLang="en-US" b="0" i="0" dirty="0">
                <a:solidFill>
                  <a:srgbClr val="262626"/>
                </a:solidFill>
                <a:effectLst/>
                <a:latin typeface="-apple-system"/>
              </a:rPr>
              <a:t>：根據正在處理的原語，負責構建適當的</a:t>
            </a:r>
            <a:r>
              <a:rPr lang="en-US" altLang="zh-TW" b="0" i="0" dirty="0">
                <a:solidFill>
                  <a:srgbClr val="262626"/>
                </a:solidFill>
                <a:effectLst/>
                <a:latin typeface="-apple-system"/>
              </a:rPr>
              <a:t>1600</a:t>
            </a:r>
            <a:r>
              <a:rPr lang="zh-TW" altLang="en-US" b="0" i="0" dirty="0">
                <a:solidFill>
                  <a:srgbClr val="262626"/>
                </a:solidFill>
                <a:effectLst/>
                <a:latin typeface="-apple-system"/>
              </a:rPr>
              <a:t>位狀態。無論所需的原語為何，來自</a:t>
            </a:r>
            <a:r>
              <a:rPr lang="en-US" altLang="zh-TW" b="0" i="0" dirty="0">
                <a:solidFill>
                  <a:srgbClr val="262626"/>
                </a:solidFill>
                <a:effectLst/>
                <a:latin typeface="-apple-system"/>
              </a:rPr>
              <a:t>Pad</a:t>
            </a:r>
            <a:r>
              <a:rPr lang="zh-TW" altLang="en-US" b="0" i="0" dirty="0">
                <a:solidFill>
                  <a:srgbClr val="262626"/>
                </a:solidFill>
                <a:effectLst/>
                <a:latin typeface="-apple-system"/>
              </a:rPr>
              <a:t>的</a:t>
            </a:r>
            <a:r>
              <a:rPr lang="en-US" altLang="zh-TW" b="0" i="0" dirty="0">
                <a:solidFill>
                  <a:srgbClr val="262626"/>
                </a:solidFill>
                <a:effectLst/>
                <a:latin typeface="-apple-system"/>
              </a:rPr>
              <a:t>1344</a:t>
            </a:r>
            <a:r>
              <a:rPr lang="zh-TW" altLang="en-US" b="0" i="0" dirty="0">
                <a:solidFill>
                  <a:srgbClr val="262626"/>
                </a:solidFill>
                <a:effectLst/>
                <a:latin typeface="-apple-system"/>
              </a:rPr>
              <a:t>位數據將被處理，因為這是</a:t>
            </a:r>
            <a:r>
              <a:rPr lang="en-US" altLang="zh-TW" b="0" i="0" dirty="0">
                <a:solidFill>
                  <a:srgbClr val="262626"/>
                </a:solidFill>
                <a:effectLst/>
                <a:latin typeface="-apple-system"/>
              </a:rPr>
              <a:t>SHAKE128</a:t>
            </a:r>
            <a:r>
              <a:rPr lang="zh-TW" altLang="en-US" b="0" i="0" dirty="0">
                <a:solidFill>
                  <a:srgbClr val="262626"/>
                </a:solidFill>
                <a:effectLst/>
                <a:latin typeface="-apple-system"/>
              </a:rPr>
              <a:t>原語的最大</a:t>
            </a:r>
            <a:r>
              <a:rPr lang="en-US" altLang="zh-TW" b="0" i="0" dirty="0">
                <a:solidFill>
                  <a:srgbClr val="262626"/>
                </a:solidFill>
                <a:effectLst/>
                <a:latin typeface="-apple-system"/>
              </a:rPr>
              <a:t>r</a:t>
            </a:r>
            <a:r>
              <a:rPr lang="zh-TW" altLang="en-US" b="0" i="0" dirty="0">
                <a:solidFill>
                  <a:srgbClr val="262626"/>
                </a:solidFill>
                <a:effectLst/>
                <a:latin typeface="-apple-system"/>
              </a:rPr>
              <a:t>大小。當有多個消息塊時，多路選擇器控制將要進行</a:t>
            </a:r>
            <a:r>
              <a:rPr lang="en-US" altLang="zh-TW" b="0" i="0" dirty="0">
                <a:solidFill>
                  <a:srgbClr val="262626"/>
                </a:solidFill>
                <a:effectLst/>
                <a:latin typeface="-apple-system"/>
              </a:rPr>
              <a:t>XOR</a:t>
            </a:r>
            <a:r>
              <a:rPr lang="zh-TW" altLang="en-US" b="0" i="0" dirty="0">
                <a:solidFill>
                  <a:srgbClr val="262626"/>
                </a:solidFill>
                <a:effectLst/>
                <a:latin typeface="-apple-system"/>
              </a:rPr>
              <a:t>運算的數據。</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1" i="0" dirty="0">
                <a:solidFill>
                  <a:srgbClr val="262626"/>
                </a:solidFill>
                <a:effectLst/>
                <a:latin typeface="-apple-system"/>
              </a:rPr>
              <a:t>Ctrl Permutation</a:t>
            </a:r>
            <a:r>
              <a:rPr lang="zh-TW" altLang="en-US" b="0" i="0" dirty="0">
                <a:solidFill>
                  <a:srgbClr val="262626"/>
                </a:solidFill>
                <a:effectLst/>
                <a:latin typeface="-apple-system"/>
              </a:rPr>
              <a:t>：該單元控制每次讀取一個消息塊，如果偏移量為</a:t>
            </a:r>
            <a:r>
              <a:rPr lang="en-US" altLang="zh-TW" b="0" i="0" dirty="0">
                <a:solidFill>
                  <a:srgbClr val="262626"/>
                </a:solidFill>
                <a:effectLst/>
                <a:latin typeface="-apple-system"/>
              </a:rPr>
              <a:t>'1'</a:t>
            </a:r>
            <a:r>
              <a:rPr lang="zh-TW" altLang="en-US" b="0" i="0" dirty="0">
                <a:solidFill>
                  <a:srgbClr val="262626"/>
                </a:solidFill>
                <a:effectLst/>
                <a:latin typeface="-apple-system"/>
              </a:rPr>
              <a:t>，則讀取另一個消息塊（見圖</a:t>
            </a:r>
            <a:r>
              <a:rPr lang="en-US" altLang="zh-TW" b="0" i="0" dirty="0">
                <a:solidFill>
                  <a:srgbClr val="262626"/>
                </a:solidFill>
                <a:effectLst/>
                <a:latin typeface="-apple-system"/>
              </a:rPr>
              <a:t>5</a:t>
            </a:r>
            <a:r>
              <a:rPr lang="zh-TW" altLang="en-US" b="0" i="0" dirty="0">
                <a:solidFill>
                  <a:srgbClr val="262626"/>
                </a:solidFill>
                <a:effectLst/>
                <a:latin typeface="-apple-system"/>
              </a:rPr>
              <a:t>）。這個狀態機直接控制控制置換的機器。</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4715D6D1-E44A-3083-59FB-DF9C0445318E}"/>
              </a:ext>
            </a:extLst>
          </p:cNvPr>
          <p:cNvSpPr>
            <a:spLocks noGrp="1"/>
          </p:cNvSpPr>
          <p:nvPr>
            <p:ph type="sldNum" sz="quarter" idx="10"/>
          </p:nvPr>
        </p:nvSpPr>
        <p:spPr/>
        <p:txBody>
          <a:bodyPr/>
          <a:lstStyle/>
          <a:p>
            <a:fld id="{AB2A0F9D-3357-4A94-85C8-3B842B870DC6}" type="slidenum">
              <a:rPr lang="zh-CN" altLang="en-US" smtClean="0"/>
              <a:t>59</a:t>
            </a:fld>
            <a:endParaRPr lang="zh-CN" altLang="en-US"/>
          </a:p>
        </p:txBody>
      </p:sp>
    </p:spTree>
    <p:extLst>
      <p:ext uri="{BB962C8B-B14F-4D97-AF65-F5344CB8AC3E}">
        <p14:creationId xmlns:p14="http://schemas.microsoft.com/office/powerpoint/2010/main" val="40830791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是一種類 </a:t>
            </a:r>
            <a:r>
              <a:rPr lang="en-US" altLang="zh-TW" dirty="0"/>
              <a:t>Schnorr </a:t>
            </a:r>
            <a:r>
              <a:rPr lang="zh-TW" altLang="en-US" dirty="0"/>
              <a:t>簽名，會使用</a:t>
            </a:r>
            <a:r>
              <a:rPr lang="en-US" altLang="zh-TW" dirty="0"/>
              <a:t>Fiat-Shamir With Aborts</a:t>
            </a:r>
            <a:r>
              <a:rPr lang="zh-TW" altLang="en-US" dirty="0"/>
              <a:t>方法來確保簽名的安全性，在</a:t>
            </a:r>
            <a:r>
              <a:rPr lang="en-US" altLang="zh-TW" dirty="0"/>
              <a:t>MLDSA</a:t>
            </a:r>
            <a:r>
              <a:rPr lang="zh-TW" altLang="en-US" dirty="0"/>
              <a:t>當中具體的流程如下。</a:t>
            </a:r>
            <a:br>
              <a:rPr lang="en-US" altLang="zh-TW" dirty="0"/>
            </a:br>
            <a:br>
              <a:rPr lang="en-US" altLang="zh-TW" dirty="0"/>
            </a:br>
            <a:r>
              <a:rPr lang="zh-TW" altLang="en-US" dirty="0"/>
              <a:t>承諾</a:t>
            </a:r>
            <a:r>
              <a:rPr lang="en-US" altLang="zh-TW" dirty="0"/>
              <a:t>:</a:t>
            </a:r>
            <a:r>
              <a:rPr lang="zh-TW" altLang="en-US" dirty="0"/>
              <a:t>簽名者生成隨機向量</a:t>
            </a:r>
            <a:r>
              <a:rPr lang="zh-TW" altLang="en-US" sz="1200" dirty="0"/>
              <a:t>𝑦∈𝑅𝑞</a:t>
            </a:r>
            <a:r>
              <a:rPr lang="en-US" altLang="zh-TW" sz="1200" dirty="0"/>
              <a:t>ℓ ,</a:t>
            </a:r>
            <a:r>
              <a:rPr lang="zh-TW" altLang="en-US" sz="1200" dirty="0"/>
              <a:t>他的係數相對較小，再</a:t>
            </a:r>
            <a:r>
              <a:rPr lang="en-US" altLang="zh-TW" sz="1200" dirty="0"/>
              <a:t>gama1-1</a:t>
            </a:r>
            <a:r>
              <a:rPr lang="zh-TW" altLang="en-US" sz="1200" dirty="0"/>
              <a:t>到負</a:t>
            </a:r>
            <a:r>
              <a:rPr lang="en-US" altLang="zh-TW" sz="1200" dirty="0"/>
              <a:t>gamma1</a:t>
            </a:r>
            <a:r>
              <a:rPr lang="zh-TW" altLang="en-US" sz="1200" dirty="0"/>
              <a:t>之間，計算承諾值</a:t>
            </a:r>
            <a:r>
              <a:rPr lang="en-US" altLang="zh-TW" sz="1200" dirty="0"/>
              <a:t>w=Ay</a:t>
            </a:r>
            <a:r>
              <a:rPr lang="zh-TW" altLang="en-US" sz="1200" dirty="0"/>
              <a:t>並對其進行四捨五入得到</a:t>
            </a:r>
            <a:r>
              <a:rPr lang="en-US" altLang="zh-TW" sz="1200" dirty="0"/>
              <a:t>w1</a:t>
            </a:r>
            <a:r>
              <a:rPr lang="zh-TW" altLang="en-US" sz="1200" dirty="0"/>
              <a:t>，向驗證者提供</a:t>
            </a:r>
            <a:r>
              <a:rPr lang="en-US" altLang="zh-TW" sz="1200" dirty="0"/>
              <a:t>w1</a:t>
            </a:r>
            <a:r>
              <a:rPr lang="zh-TW" altLang="en-US" sz="1200" dirty="0"/>
              <a:t>作為簽名承諾的一部分</a:t>
            </a:r>
            <a:endParaRPr lang="en-US" altLang="zh-TW" sz="1200" dirty="0"/>
          </a:p>
          <a:p>
            <a:endParaRPr lang="en-US" altLang="zh-TW" sz="1200" dirty="0"/>
          </a:p>
          <a:p>
            <a:r>
              <a:rPr lang="zh-TW" altLang="en-US" sz="1200" dirty="0"/>
              <a:t>句號</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挑戰</a:t>
            </a:r>
            <a:r>
              <a:rPr lang="en-US" altLang="zh-TW" sz="1200" dirty="0"/>
              <a:t>:</a:t>
            </a:r>
            <a:r>
              <a:rPr lang="zh-TW" altLang="en-US" sz="1200" dirty="0"/>
              <a:t>根據承諾 𝑤</a:t>
            </a:r>
            <a:r>
              <a:rPr lang="en-US" altLang="zh-TW" sz="1200" dirty="0"/>
              <a:t>1 </a:t>
            </a:r>
            <a:r>
              <a:rPr lang="zh-TW" altLang="en-US" sz="1200" dirty="0"/>
              <a:t>以及待簽名的消息代表 𝜇</a:t>
            </a:r>
            <a:r>
              <a:rPr lang="en-US" altLang="zh-TW" sz="1200" dirty="0"/>
              <a:t> </a:t>
            </a:r>
            <a:r>
              <a:rPr lang="zh-TW" altLang="en-US" sz="1200" dirty="0"/>
              <a:t>生成</a:t>
            </a:r>
            <a:r>
              <a:rPr lang="en-US" altLang="zh-TW" dirty="0">
                <a:latin typeface="Times New Roman" panose="02020603050405020304" pitchFamily="18" charset="0"/>
                <a:cs typeface="Times New Roman" panose="02020603050405020304" pitchFamily="18" charset="0"/>
              </a:rPr>
              <a:t>Challenge</a:t>
            </a:r>
            <a:r>
              <a:rPr lang="zh-TW" altLang="en-US" sz="1200" dirty="0"/>
              <a:t>。這個</a:t>
            </a:r>
            <a:r>
              <a:rPr lang="en-US" altLang="zh-TW" dirty="0">
                <a:latin typeface="Times New Roman" panose="02020603050405020304" pitchFamily="18" charset="0"/>
                <a:cs typeface="Times New Roman" panose="02020603050405020304" pitchFamily="18" charset="0"/>
              </a:rPr>
              <a:t>Challenge</a:t>
            </a:r>
            <a:r>
              <a:rPr lang="zh-TW" altLang="en-US" sz="1200" dirty="0"/>
              <a:t> 𝑐是通過對 𝑤</a:t>
            </a:r>
            <a:r>
              <a:rPr lang="en-US" altLang="zh-TW" sz="1200" dirty="0"/>
              <a:t>1 </a:t>
            </a:r>
            <a:r>
              <a:rPr lang="zh-TW" altLang="en-US" sz="1200" dirty="0"/>
              <a:t>和</a:t>
            </a:r>
            <a:r>
              <a:rPr lang="en-US" altLang="zh-TW" dirty="0">
                <a:latin typeface="Times New Roman" panose="02020603050405020304" pitchFamily="18" charset="0"/>
                <a:cs typeface="Times New Roman" panose="02020603050405020304" pitchFamily="18" charset="0"/>
              </a:rPr>
              <a:t>Message</a:t>
            </a:r>
            <a:r>
              <a:rPr lang="zh-TW" altLang="en-US" sz="1200" dirty="0"/>
              <a:t> 𝜇</a:t>
            </a:r>
            <a:r>
              <a:rPr lang="en-US" altLang="zh-TW" sz="1200" dirty="0"/>
              <a:t> </a:t>
            </a:r>
            <a:r>
              <a:rPr lang="zh-TW" altLang="en-US" sz="1200" dirty="0"/>
              <a:t>進行雜湊得到的，確保了隨機性和不可預測性</a:t>
            </a:r>
            <a:endParaRPr lang="en-US" altLang="zh-TW" dirty="0"/>
          </a:p>
          <a:p>
            <a:endParaRPr lang="en-US" altLang="zh-TW" dirty="0"/>
          </a:p>
          <a:p>
            <a:r>
              <a:rPr lang="zh-TW" altLang="en-US" dirty="0"/>
              <a:t>響應</a:t>
            </a:r>
            <a:r>
              <a:rPr lang="en-US" altLang="zh-TW" dirty="0"/>
              <a:t>:</a:t>
            </a:r>
            <a:r>
              <a:rPr lang="zh-TW" altLang="en-US" dirty="0"/>
              <a:t>簽名者使用挑戰 𝑐 計算響應 𝑧</a:t>
            </a:r>
            <a:r>
              <a:rPr lang="en-US" altLang="zh-TW" dirty="0"/>
              <a:t>=</a:t>
            </a:r>
            <a:r>
              <a:rPr lang="zh-TW" altLang="en-US" dirty="0"/>
              <a:t>𝑦</a:t>
            </a:r>
            <a:r>
              <a:rPr lang="en-US" altLang="zh-TW" dirty="0"/>
              <a:t>+</a:t>
            </a:r>
            <a:r>
              <a:rPr lang="zh-TW" altLang="en-US" dirty="0"/>
              <a:t>𝑆</a:t>
            </a:r>
            <a:r>
              <a:rPr lang="en-US" altLang="zh-TW" dirty="0"/>
              <a:t>1⋅</a:t>
            </a:r>
            <a:r>
              <a:rPr lang="zh-TW" altLang="en-US" dirty="0"/>
              <a:t>𝑐，其中 𝑆</a:t>
            </a:r>
            <a:r>
              <a:rPr lang="en-US" altLang="zh-TW" dirty="0"/>
              <a:t>1</a:t>
            </a:r>
            <a:r>
              <a:rPr lang="zh-TW" altLang="en-US" dirty="0"/>
              <a:t>是私鑰的一部分。</a:t>
            </a:r>
          </a:p>
          <a:p>
            <a:r>
              <a:rPr lang="zh-TW" altLang="en-US" dirty="0"/>
              <a:t>使用拒絕抽樣來檢查 𝑧是否符合特定的係數範圍。如果不符合，就重新生成新的 𝑦 並重複此過程，直到得到符合條件的 𝑧。</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提示值計算</a:t>
            </a:r>
            <a:r>
              <a:rPr lang="en-US" altLang="zh-TW" dirty="0"/>
              <a:t>:</a:t>
            </a:r>
            <a:r>
              <a:rPr lang="zh-TW" altLang="en-US" sz="1200" dirty="0"/>
              <a:t>為了使驗證者能夠從 𝑧和壓縮的公鑰值 𝑡</a:t>
            </a:r>
            <a:r>
              <a:rPr lang="en-US" altLang="zh-TW" sz="1200" dirty="0"/>
              <a:t>1</a:t>
            </a:r>
            <a:r>
              <a:rPr lang="zh-TW" altLang="en-US" sz="1200" dirty="0"/>
              <a:t>中重建承諾值 𝑤</a:t>
            </a:r>
            <a:r>
              <a:rPr lang="en-US" altLang="zh-TW" sz="1200" dirty="0"/>
              <a:t>1​ </a:t>
            </a:r>
            <a:r>
              <a:rPr lang="zh-TW" altLang="en-US" sz="1200" dirty="0"/>
              <a:t>，簽名者還必須計算一個提示值 </a:t>
            </a:r>
            <a:r>
              <a:rPr lang="en-US" altLang="zh-TW" sz="1200" dirty="0"/>
              <a:t>ℎ∈</a:t>
            </a:r>
            <a:r>
              <a:rPr lang="zh-TW" altLang="en-US" sz="1200" dirty="0"/>
              <a:t>𝑅𝑞𝑘</a:t>
            </a:r>
            <a:r>
              <a:rPr lang="en-US" altLang="zh-TW" sz="1200" dirty="0"/>
              <a:t>​  </a:t>
            </a:r>
            <a:r>
              <a:rPr lang="zh-TW" altLang="en-US" sz="1200" dirty="0"/>
              <a:t>並將其包含在簽名中。這是為了保證驗證者在驗證時有足夠的資訊進行重建。</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組合簽名</a:t>
            </a:r>
            <a:r>
              <a:rPr lang="en-US" altLang="zh-TW" dirty="0"/>
              <a:t>:</a:t>
            </a:r>
            <a:r>
              <a:rPr lang="zh-TW" altLang="en-US" sz="1200" dirty="0"/>
              <a:t>最終簽名由三部分組成：四捨五入後的承諾 𝑤</a:t>
            </a:r>
            <a:r>
              <a:rPr lang="en-US" altLang="zh-TW" sz="1200" dirty="0"/>
              <a:t>1 </a:t>
            </a:r>
            <a:r>
              <a:rPr lang="zh-TW" altLang="en-US" sz="1200" dirty="0"/>
              <a:t>、響應 𝑧和提示值 </a:t>
            </a:r>
            <a:r>
              <a:rPr lang="en-US" altLang="zh-TW" sz="1200" dirty="0"/>
              <a:t>ℎ</a:t>
            </a:r>
            <a:r>
              <a:rPr lang="zh-TW" altLang="en-US" sz="1200" dirty="0"/>
              <a:t>。</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拒絕抽樣二次驗證</a:t>
            </a:r>
            <a:r>
              <a:rPr lang="en-US" altLang="zh-TW" dirty="0"/>
              <a:t>:</a:t>
            </a:r>
            <a:r>
              <a:rPr lang="zh-TW" altLang="en-US" sz="1200" dirty="0"/>
              <a:t>為了確保簽名的正確性，第二階段的拒絕抽樣必須進行（在 </a:t>
            </a:r>
            <a:r>
              <a:rPr lang="en-US" altLang="zh-TW" sz="1200" dirty="0"/>
              <a:t>Algorithm 7 </a:t>
            </a:r>
            <a:r>
              <a:rPr lang="zh-TW" altLang="en-US" sz="1200" dirty="0"/>
              <a:t>的第 </a:t>
            </a:r>
            <a:r>
              <a:rPr lang="en-US" altLang="zh-TW" sz="1200" dirty="0"/>
              <a:t>28 </a:t>
            </a:r>
            <a:r>
              <a:rPr lang="zh-TW" altLang="en-US" sz="1200" dirty="0"/>
              <a:t>行所述），以進一步減少簽名值中任何偏差。</a:t>
            </a: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155533326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6FE470-7B19-C724-B968-90BAB87C1A5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F2E6493-0E39-4075-F401-25805CC6746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12D5CD-0E0D-A847-D90C-41B339CDA897}"/>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9CE8F9A2-DB88-6A91-50B6-F67A746C22DE}"/>
              </a:ext>
            </a:extLst>
          </p:cNvPr>
          <p:cNvSpPr>
            <a:spLocks noGrp="1"/>
          </p:cNvSpPr>
          <p:nvPr>
            <p:ph type="sldNum" sz="quarter" idx="10"/>
          </p:nvPr>
        </p:nvSpPr>
        <p:spPr/>
        <p:txBody>
          <a:bodyPr/>
          <a:lstStyle/>
          <a:p>
            <a:fld id="{AB2A0F9D-3357-4A94-85C8-3B842B870DC6}" type="slidenum">
              <a:rPr lang="zh-CN" altLang="en-US" smtClean="0"/>
              <a:t>60</a:t>
            </a:fld>
            <a:endParaRPr lang="zh-CN" altLang="en-US"/>
          </a:p>
        </p:txBody>
      </p:sp>
    </p:spTree>
    <p:extLst>
      <p:ext uri="{BB962C8B-B14F-4D97-AF65-F5344CB8AC3E}">
        <p14:creationId xmlns:p14="http://schemas.microsoft.com/office/powerpoint/2010/main" val="406636029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FE1C3B-31F3-BC95-32CB-B7F51A8857D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3BBE732-29D4-DA0B-A4A5-7B928A8526A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1C671E1-986F-644F-15C4-1171F038F85A}"/>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6937541E-7AED-2100-C091-409CE113E7E7}"/>
              </a:ext>
            </a:extLst>
          </p:cNvPr>
          <p:cNvSpPr>
            <a:spLocks noGrp="1"/>
          </p:cNvSpPr>
          <p:nvPr>
            <p:ph type="sldNum" sz="quarter" idx="10"/>
          </p:nvPr>
        </p:nvSpPr>
        <p:spPr/>
        <p:txBody>
          <a:bodyPr/>
          <a:lstStyle/>
          <a:p>
            <a:fld id="{AB2A0F9D-3357-4A94-85C8-3B842B870DC6}" type="slidenum">
              <a:rPr lang="zh-CN" altLang="en-US" smtClean="0"/>
              <a:t>61</a:t>
            </a:fld>
            <a:endParaRPr lang="zh-CN" altLang="en-US"/>
          </a:p>
        </p:txBody>
      </p:sp>
    </p:spTree>
    <p:extLst>
      <p:ext uri="{BB962C8B-B14F-4D97-AF65-F5344CB8AC3E}">
        <p14:creationId xmlns:p14="http://schemas.microsoft.com/office/powerpoint/2010/main" val="399468918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09BF1B-F024-88E5-CB0D-27603AC8DF7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4D041E7-F86C-1E11-E3E2-CFBC4CC7C11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144DBAD-733F-7C55-BE54-AD5FB6C67C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a:solidFill>
                  <a:schemeClr val="tx1"/>
                </a:solidFill>
                <a:effectLst/>
                <a:latin typeface="+mn-lt"/>
                <a:ea typeface="+mn-ea"/>
                <a:cs typeface="+mn-cs"/>
              </a:rPr>
              <a:t>SHA-3 </a:t>
            </a:r>
            <a:r>
              <a:rPr lang="zh-TW" altLang="zh-TW" sz="1200" kern="1200" dirty="0">
                <a:solidFill>
                  <a:schemeClr val="tx1"/>
                </a:solidFill>
                <a:effectLst/>
                <a:latin typeface="+mn-lt"/>
                <a:ea typeface="+mn-ea"/>
                <a:cs typeface="+mn-cs"/>
              </a:rPr>
              <a:t>的家族成員分了兩種如圖</a:t>
            </a:r>
            <a:r>
              <a:rPr lang="en-US" altLang="zh-TW" sz="1200" kern="1200" dirty="0">
                <a:solidFill>
                  <a:schemeClr val="tx1"/>
                </a:solidFill>
                <a:effectLst/>
                <a:latin typeface="+mn-lt"/>
                <a:ea typeface="+mn-ea"/>
                <a:cs typeface="+mn-cs"/>
              </a:rPr>
              <a:t>2-2</a:t>
            </a:r>
            <a:r>
              <a:rPr lang="zh-TW" altLang="zh-TW" sz="1200" kern="1200" dirty="0">
                <a:solidFill>
                  <a:schemeClr val="tx1"/>
                </a:solidFill>
                <a:effectLst/>
                <a:latin typeface="+mn-lt"/>
                <a:ea typeface="+mn-ea"/>
                <a:cs typeface="+mn-cs"/>
              </a:rPr>
              <a:t>所示，四個加密雜湊函數、兩個可擴展輸出函數。加密雜湊函數與可擴展輸出函數的差別在於前者是選擇好哪一個雜湊容量後就決定好輸出的長度；後者是可以決定輸出的長度，而輸入的明文長度則一樣都是沒有限制的</a:t>
            </a:r>
            <a:endParaRPr lang="zh-TW" altLang="en-US"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D4B6B076-C007-A084-7530-669F3D535B65}"/>
              </a:ext>
            </a:extLst>
          </p:cNvPr>
          <p:cNvSpPr>
            <a:spLocks noGrp="1"/>
          </p:cNvSpPr>
          <p:nvPr>
            <p:ph type="sldNum" sz="quarter" idx="10"/>
          </p:nvPr>
        </p:nvSpPr>
        <p:spPr/>
        <p:txBody>
          <a:bodyPr/>
          <a:lstStyle/>
          <a:p>
            <a:fld id="{AB2A0F9D-3357-4A94-85C8-3B842B870DC6}" type="slidenum">
              <a:rPr lang="zh-CN" altLang="en-US" smtClean="0"/>
              <a:t>62</a:t>
            </a:fld>
            <a:endParaRPr lang="zh-CN" altLang="en-US"/>
          </a:p>
        </p:txBody>
      </p:sp>
    </p:spTree>
    <p:extLst>
      <p:ext uri="{BB962C8B-B14F-4D97-AF65-F5344CB8AC3E}">
        <p14:creationId xmlns:p14="http://schemas.microsoft.com/office/powerpoint/2010/main" val="153948423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300505-161D-1750-E3C6-AAF498DF7BC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4BB2245-EC40-21E5-6F53-92837E2138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FD9BC06-C8F2-2107-DD6D-DFC21CF32B0D}"/>
              </a:ext>
            </a:extLst>
          </p:cNvPr>
          <p:cNvSpPr>
            <a:spLocks noGrp="1"/>
          </p:cNvSpPr>
          <p:nvPr>
            <p:ph type="body" idx="1"/>
          </p:nvPr>
        </p:nvSpPr>
        <p:spPr/>
        <p:txBody>
          <a:bodyPr/>
          <a:lstStyle/>
          <a:p>
            <a:r>
              <a:rPr lang="en-US" altLang="zh-TW" dirty="0"/>
              <a:t>ML-</a:t>
            </a:r>
            <a:r>
              <a:rPr lang="en-US" altLang="zh-TW" dirty="0" err="1"/>
              <a:t>DSA.Sign_internal</a:t>
            </a:r>
            <a:r>
              <a:rPr lang="en-US" altLang="zh-TW" dirty="0"/>
              <a:t>(</a:t>
            </a:r>
            <a:r>
              <a:rPr lang="zh-TW" altLang="en-US" dirty="0"/>
              <a:t>𝑠𝑘</a:t>
            </a:r>
            <a:r>
              <a:rPr lang="en-US" altLang="zh-TW" dirty="0"/>
              <a:t>, </a:t>
            </a:r>
            <a:r>
              <a:rPr lang="zh-TW" altLang="en-US" dirty="0"/>
              <a:t>𝑀</a:t>
            </a:r>
            <a:r>
              <a:rPr lang="en-US" altLang="zh-TW" dirty="0"/>
              <a:t>′ , </a:t>
            </a:r>
            <a:r>
              <a:rPr lang="zh-TW" altLang="en-US" dirty="0"/>
              <a:t>𝑟𝑛𝑑</a:t>
            </a:r>
            <a:r>
              <a:rPr lang="en-US" altLang="zh-TW" dirty="0"/>
              <a:t>) </a:t>
            </a:r>
            <a:r>
              <a:rPr lang="zh-TW" altLang="en-US" dirty="0"/>
              <a:t>最少能執行</a:t>
            </a:r>
            <a:r>
              <a:rPr lang="en-US" altLang="zh-TW" dirty="0"/>
              <a:t>814</a:t>
            </a:r>
            <a:r>
              <a:rPr lang="zh-TW" altLang="en-US" dirty="0"/>
              <a:t>次的</a:t>
            </a:r>
            <a:r>
              <a:rPr lang="en-US" altLang="zh-TW" dirty="0"/>
              <a:t>loop</a:t>
            </a:r>
            <a:r>
              <a:rPr lang="zh-TW" altLang="en-US" dirty="0"/>
              <a:t>，因此輸入</a:t>
            </a:r>
            <a:r>
              <a:rPr lang="en-US" altLang="zh-TW" dirty="0" err="1"/>
              <a:t>ExpandMask</a:t>
            </a:r>
            <a:r>
              <a:rPr lang="en-US" altLang="zh-TW" dirty="0"/>
              <a:t>(</a:t>
            </a:r>
            <a:r>
              <a:rPr lang="zh-TW" altLang="en-US" dirty="0"/>
              <a:t>𝜌</a:t>
            </a:r>
            <a:r>
              <a:rPr lang="en-US" altLang="zh-TW" dirty="0"/>
              <a:t>″, </a:t>
            </a:r>
            <a:r>
              <a:rPr lang="zh-TW" altLang="en-US" dirty="0"/>
              <a:t>𝜅</a:t>
            </a:r>
            <a:r>
              <a:rPr lang="en-US" altLang="zh-TW" dirty="0"/>
              <a:t>)</a:t>
            </a:r>
            <a:r>
              <a:rPr lang="zh-TW" altLang="en-US" dirty="0"/>
              <a:t>的𝜅最大值為</a:t>
            </a:r>
            <a:r>
              <a:rPr lang="en-US" altLang="zh-TW" dirty="0"/>
              <a:t>(814-1)*ℓ= (814-1)*4=3252</a:t>
            </a:r>
            <a:r>
              <a:rPr lang="zh-TW" altLang="en-US" dirty="0"/>
              <a:t>，因此𝜅需要</a:t>
            </a:r>
            <a:r>
              <a:rPr lang="en-US" altLang="zh-TW" dirty="0"/>
              <a:t>12bit</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0B18DE8-26B1-4204-AF8B-39BED60F4AC6}"/>
              </a:ext>
            </a:extLst>
          </p:cNvPr>
          <p:cNvSpPr>
            <a:spLocks noGrp="1"/>
          </p:cNvSpPr>
          <p:nvPr>
            <p:ph type="sldNum" sz="quarter" idx="10"/>
          </p:nvPr>
        </p:nvSpPr>
        <p:spPr/>
        <p:txBody>
          <a:bodyPr/>
          <a:lstStyle/>
          <a:p>
            <a:fld id="{AB2A0F9D-3357-4A94-85C8-3B842B870DC6}" type="slidenum">
              <a:rPr lang="zh-CN" altLang="en-US" smtClean="0"/>
              <a:t>63</a:t>
            </a:fld>
            <a:endParaRPr lang="zh-CN" altLang="en-US"/>
          </a:p>
        </p:txBody>
      </p:sp>
    </p:spTree>
    <p:extLst>
      <p:ext uri="{BB962C8B-B14F-4D97-AF65-F5344CB8AC3E}">
        <p14:creationId xmlns:p14="http://schemas.microsoft.com/office/powerpoint/2010/main" val="377310776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9C0B1D-A5FB-17FD-3EFF-1FBDB55F523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2FA0419-0DE3-E984-D07C-71EAE82F124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FB13C9-A38B-2FB9-ABAA-1D7677679823}"/>
              </a:ext>
            </a:extLst>
          </p:cNvPr>
          <p:cNvSpPr>
            <a:spLocks noGrp="1"/>
          </p:cNvSpPr>
          <p:nvPr>
            <p:ph type="body" idx="1"/>
          </p:nvPr>
        </p:nvSpPr>
        <p:spPr/>
        <p:txBody>
          <a:bodyPr/>
          <a:lstStyle/>
          <a:p>
            <a:r>
              <a:rPr lang="zh-TW" altLang="en-US" dirty="0"/>
              <a:t>本標準中有四個演算法包含了不定次數迭代的迴圈，儘管每種情況下的預期迭代次數是一個較小的常數。其中有三個演算法涉及從 </a:t>
            </a:r>
            <a:r>
              <a:rPr lang="en-US" altLang="zh-TW" dirty="0"/>
              <a:t>XOF</a:t>
            </a:r>
            <a:r>
              <a:rPr lang="zh-TW" altLang="en-US" dirty="0"/>
              <a:t>（可擴展輸出函數）的輸出進行取樣，所需的輸出量與執行的迴圈次數成正比。</a:t>
            </a:r>
          </a:p>
          <a:p>
            <a:r>
              <a:rPr lang="zh-TW" altLang="en-US" dirty="0"/>
              <a:t>實作時</a:t>
            </a:r>
            <a:r>
              <a:rPr lang="zh-TW" altLang="en-US" b="1" dirty="0"/>
              <a:t>不應限制</a:t>
            </a:r>
            <a:r>
              <a:rPr lang="zh-TW" altLang="en-US" dirty="0"/>
              <a:t>這些迴圈的迭代次數或從 </a:t>
            </a:r>
            <a:r>
              <a:rPr lang="en-US" altLang="zh-TW" dirty="0"/>
              <a:t>XOF </a:t>
            </a:r>
            <a:r>
              <a:rPr lang="zh-TW" altLang="en-US" dirty="0"/>
              <a:t>提取的輸出數量。如果實作限制了迴圈的迭代次數或從 </a:t>
            </a:r>
            <a:r>
              <a:rPr lang="en-US" altLang="zh-TW" dirty="0"/>
              <a:t>XOF </a:t>
            </a:r>
            <a:r>
              <a:rPr lang="zh-TW" altLang="en-US" dirty="0"/>
              <a:t>提取的位元組數量，則</a:t>
            </a:r>
            <a:r>
              <a:rPr lang="zh-TW" altLang="en-US" b="1" dirty="0"/>
              <a:t>不得</a:t>
            </a:r>
            <a:r>
              <a:rPr lang="zh-TW" altLang="en-US" dirty="0"/>
              <a:t>使用低於表 </a:t>
            </a:r>
            <a:r>
              <a:rPr lang="en-US" altLang="zh-TW" dirty="0"/>
              <a:t>3 </a:t>
            </a:r>
            <a:r>
              <a:rPr lang="zh-TW" altLang="en-US" dirty="0"/>
              <a:t>中所列值的限制。這些限制確保失敗概率約為 </a:t>
            </a:r>
            <a:r>
              <a:rPr lang="en-US" altLang="zh-TW" dirty="0"/>
              <a:t>2−2562^{-256}2−256 </a:t>
            </a:r>
            <a:r>
              <a:rPr lang="zh-TW" altLang="en-US" dirty="0"/>
              <a:t>或更低，在正確實作該標準的情況下是可以達到的。此概率基於對 </a:t>
            </a:r>
            <a:r>
              <a:rPr lang="en-US" altLang="zh-TW" dirty="0"/>
              <a:t>XOF </a:t>
            </a:r>
            <a:r>
              <a:rPr lang="zh-TW" altLang="en-US" dirty="0"/>
              <a:t>和雜湊函數輸出分布的標準假設進行計算。</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DA89301F-D2AB-DCF6-CA1A-64A550D0A8D5}"/>
              </a:ext>
            </a:extLst>
          </p:cNvPr>
          <p:cNvSpPr>
            <a:spLocks noGrp="1"/>
          </p:cNvSpPr>
          <p:nvPr>
            <p:ph type="sldNum" sz="quarter" idx="10"/>
          </p:nvPr>
        </p:nvSpPr>
        <p:spPr/>
        <p:txBody>
          <a:bodyPr/>
          <a:lstStyle/>
          <a:p>
            <a:fld id="{AB2A0F9D-3357-4A94-85C8-3B842B870DC6}" type="slidenum">
              <a:rPr lang="zh-CN" altLang="en-US" smtClean="0"/>
              <a:t>64</a:t>
            </a:fld>
            <a:endParaRPr lang="zh-CN" altLang="en-US"/>
          </a:p>
        </p:txBody>
      </p:sp>
    </p:spTree>
    <p:extLst>
      <p:ext uri="{BB962C8B-B14F-4D97-AF65-F5344CB8AC3E}">
        <p14:creationId xmlns:p14="http://schemas.microsoft.com/office/powerpoint/2010/main" val="99250707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0D8A6A-9CCB-E915-A3C9-8B7CD182DF2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627BC32-8AE0-212D-C2C4-7F79B1448EB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BAA7C25-5F90-D661-0D35-D744272D806D}"/>
              </a:ext>
            </a:extLst>
          </p:cNvPr>
          <p:cNvSpPr>
            <a:spLocks noGrp="1"/>
          </p:cNvSpPr>
          <p:nvPr>
            <p:ph type="body" idx="1"/>
          </p:nvPr>
        </p:nvSpPr>
        <p:spPr/>
        <p:txBody>
          <a:bodyPr/>
          <a:lstStyle/>
          <a:p>
            <a:pPr algn="l"/>
            <a:r>
              <a:rPr lang="zh-TW" altLang="en-US" b="0" i="0" dirty="0">
                <a:solidFill>
                  <a:srgbClr val="262626"/>
                </a:solidFill>
                <a:effectLst/>
                <a:latin typeface="-apple-system"/>
              </a:rPr>
              <a:t>對於一些生成 </a:t>
            </a:r>
            <a:r>
              <a:rPr lang="en-US" altLang="zh-TW" b="0" i="0" dirty="0">
                <a:solidFill>
                  <a:srgbClr val="262626"/>
                </a:solidFill>
                <a:effectLst/>
                <a:latin typeface="-apple-system"/>
              </a:rPr>
              <a:t>ML-DSA </a:t>
            </a:r>
            <a:r>
              <a:rPr lang="zh-TW" altLang="en-US" b="0" i="0" dirty="0">
                <a:solidFill>
                  <a:srgbClr val="262626"/>
                </a:solidFill>
                <a:effectLst/>
                <a:latin typeface="-apple-system"/>
              </a:rPr>
              <a:t>簽名的加密模組，在 </a:t>
            </a:r>
            <a:r>
              <a:rPr lang="en-US" altLang="zh-TW" b="0" i="0" dirty="0">
                <a:solidFill>
                  <a:srgbClr val="262626"/>
                </a:solidFill>
                <a:effectLst/>
                <a:latin typeface="-apple-system"/>
              </a:rPr>
              <a:t>ML-</a:t>
            </a:r>
            <a:r>
              <a:rPr lang="en-US" altLang="zh-TW" b="0" i="0" dirty="0" err="1">
                <a:solidFill>
                  <a:srgbClr val="262626"/>
                </a:solidFill>
                <a:effectLst/>
                <a:latin typeface="-apple-system"/>
              </a:rPr>
              <a:t>DSA.Sign_internal</a:t>
            </a:r>
            <a:r>
              <a:rPr lang="en-US" altLang="zh-TW" b="0" i="0" dirty="0">
                <a:solidFill>
                  <a:srgbClr val="262626"/>
                </a:solidFill>
                <a:effectLst/>
                <a:latin typeface="-apple-system"/>
              </a:rPr>
              <a:t> </a:t>
            </a:r>
            <a:r>
              <a:rPr lang="zh-TW" altLang="en-US" b="0" i="0" dirty="0">
                <a:solidFill>
                  <a:srgbClr val="262626"/>
                </a:solidFill>
                <a:effectLst/>
                <a:latin typeface="-apple-system"/>
              </a:rPr>
              <a:t>的第 </a:t>
            </a:r>
            <a:r>
              <a:rPr lang="en-US" altLang="zh-TW" b="0" i="0" dirty="0">
                <a:solidFill>
                  <a:srgbClr val="262626"/>
                </a:solidFill>
                <a:effectLst/>
                <a:latin typeface="-apple-system"/>
              </a:rPr>
              <a:t>6 </a:t>
            </a:r>
            <a:r>
              <a:rPr lang="zh-TW" altLang="en-US" b="0" i="0" dirty="0">
                <a:solidFill>
                  <a:srgbClr val="262626"/>
                </a:solidFill>
                <a:effectLst/>
                <a:latin typeface="-apple-system"/>
              </a:rPr>
              <a:t>步中對消息 𝑀 進行哈希處理可能會導致不可接受的性能。如果消息很大，平台可能需要硬體支援哈希處理以達到可接受的性能，但可能缺乏對 </a:t>
            </a:r>
            <a:r>
              <a:rPr lang="en-US" altLang="zh-TW" b="0" i="0" dirty="0">
                <a:solidFill>
                  <a:srgbClr val="262626"/>
                </a:solidFill>
                <a:effectLst/>
                <a:latin typeface="-apple-system"/>
              </a:rPr>
              <a:t>SHAKE256 </a:t>
            </a:r>
            <a:r>
              <a:rPr lang="zh-TW" altLang="en-US" b="0" i="0" dirty="0">
                <a:solidFill>
                  <a:srgbClr val="262626"/>
                </a:solidFill>
                <a:effectLst/>
                <a:latin typeface="-apple-system"/>
              </a:rPr>
              <a:t>的硬體支援。對於某些用例，可以通過簽署消息的摘要以及一些域分隔信息來解決此問題，而不是直接簽署消息。這個版本的 </a:t>
            </a:r>
            <a:r>
              <a:rPr lang="en-US" altLang="zh-TW" b="0" i="0" dirty="0">
                <a:solidFill>
                  <a:srgbClr val="262626"/>
                </a:solidFill>
                <a:effectLst/>
                <a:latin typeface="-apple-system"/>
              </a:rPr>
              <a:t>ML-DSA </a:t>
            </a:r>
            <a:r>
              <a:rPr lang="zh-TW" altLang="en-US" b="0" i="0" dirty="0">
                <a:solidFill>
                  <a:srgbClr val="262626"/>
                </a:solidFill>
                <a:effectLst/>
                <a:latin typeface="-apple-system"/>
              </a:rPr>
              <a:t>被稱為“預哈希”</a:t>
            </a:r>
            <a:r>
              <a:rPr lang="en-US" altLang="zh-TW" b="0" i="0" dirty="0">
                <a:solidFill>
                  <a:srgbClr val="262626"/>
                </a:solidFill>
                <a:effectLst/>
                <a:latin typeface="-apple-system"/>
              </a:rPr>
              <a:t>ML-DSA </a:t>
            </a:r>
            <a:r>
              <a:rPr lang="zh-TW" altLang="en-US" b="0" i="0" dirty="0">
                <a:solidFill>
                  <a:srgbClr val="262626"/>
                </a:solidFill>
                <a:effectLst/>
                <a:latin typeface="-apple-system"/>
              </a:rPr>
              <a:t>或 </a:t>
            </a:r>
            <a:r>
              <a:rPr lang="en-US" altLang="zh-TW" b="0" i="0" dirty="0" err="1">
                <a:solidFill>
                  <a:srgbClr val="262626"/>
                </a:solidFill>
                <a:effectLst/>
                <a:latin typeface="-apple-system"/>
              </a:rPr>
              <a:t>HashML</a:t>
            </a:r>
            <a:r>
              <a:rPr lang="en-US" altLang="zh-TW" b="0" i="0" dirty="0">
                <a:solidFill>
                  <a:srgbClr val="262626"/>
                </a:solidFill>
                <a:effectLst/>
                <a:latin typeface="-apple-system"/>
              </a:rPr>
              <a:t>-DSA</a:t>
            </a:r>
            <a:r>
              <a:rPr lang="zh-TW" altLang="en-US" b="0" i="0" dirty="0">
                <a:solidFill>
                  <a:srgbClr val="262626"/>
                </a:solidFill>
                <a:effectLst/>
                <a:latin typeface="-apple-system"/>
              </a:rPr>
              <a:t>。一般來說，“純” </a:t>
            </a:r>
            <a:r>
              <a:rPr lang="en-US" altLang="zh-TW" b="0" i="0" dirty="0">
                <a:solidFill>
                  <a:srgbClr val="262626"/>
                </a:solidFill>
                <a:effectLst/>
                <a:latin typeface="-apple-system"/>
              </a:rPr>
              <a:t>ML-DSA </a:t>
            </a:r>
            <a:r>
              <a:rPr lang="zh-TW" altLang="en-US" b="0" i="0" dirty="0">
                <a:solidFill>
                  <a:srgbClr val="262626"/>
                </a:solidFill>
                <a:effectLst/>
                <a:latin typeface="-apple-system"/>
              </a:rPr>
              <a:t>版本是更可取的。</a:t>
            </a:r>
          </a:p>
          <a:p>
            <a:pPr algn="l"/>
            <a:r>
              <a:rPr lang="zh-TW" altLang="en-US" b="0" i="0" dirty="0">
                <a:solidFill>
                  <a:srgbClr val="262626"/>
                </a:solidFill>
                <a:effectLst/>
                <a:latin typeface="-apple-system"/>
              </a:rPr>
              <a:t>雖然 </a:t>
            </a:r>
            <a:r>
              <a:rPr lang="en-US" altLang="zh-TW" b="0" i="0" dirty="0" err="1">
                <a:solidFill>
                  <a:srgbClr val="262626"/>
                </a:solidFill>
                <a:effectLst/>
                <a:latin typeface="-apple-system"/>
              </a:rPr>
              <a:t>HashML</a:t>
            </a:r>
            <a:r>
              <a:rPr lang="en-US" altLang="zh-TW" b="0" i="0" dirty="0">
                <a:solidFill>
                  <a:srgbClr val="262626"/>
                </a:solidFill>
                <a:effectLst/>
                <a:latin typeface="-apple-system"/>
              </a:rPr>
              <a:t>-DSA </a:t>
            </a:r>
            <a:r>
              <a:rPr lang="zh-TW" altLang="en-US" b="0" i="0" dirty="0">
                <a:solidFill>
                  <a:srgbClr val="262626"/>
                </a:solidFill>
                <a:effectLst/>
                <a:latin typeface="-apple-system"/>
              </a:rPr>
              <a:t>的密鑰生成與 </a:t>
            </a:r>
            <a:r>
              <a:rPr lang="en-US" altLang="zh-TW" b="0" i="0" dirty="0">
                <a:solidFill>
                  <a:srgbClr val="262626"/>
                </a:solidFill>
                <a:effectLst/>
                <a:latin typeface="-apple-system"/>
              </a:rPr>
              <a:t>ML-DSA </a:t>
            </a:r>
            <a:r>
              <a:rPr lang="zh-TW" altLang="en-US" b="0" i="0" dirty="0">
                <a:solidFill>
                  <a:srgbClr val="262626"/>
                </a:solidFill>
                <a:effectLst/>
                <a:latin typeface="-apple-system"/>
              </a:rPr>
              <a:t>相同，但 </a:t>
            </a:r>
            <a:r>
              <a:rPr lang="en-US" altLang="zh-TW" b="0" i="0" dirty="0" err="1">
                <a:solidFill>
                  <a:srgbClr val="262626"/>
                </a:solidFill>
                <a:effectLst/>
                <a:latin typeface="-apple-system"/>
              </a:rPr>
              <a:t>HashML</a:t>
            </a:r>
            <a:r>
              <a:rPr lang="en-US" altLang="zh-TW" b="0" i="0" dirty="0">
                <a:solidFill>
                  <a:srgbClr val="262626"/>
                </a:solidFill>
                <a:effectLst/>
                <a:latin typeface="-apple-system"/>
              </a:rPr>
              <a:t>-DSA </a:t>
            </a:r>
            <a:r>
              <a:rPr lang="zh-TW" altLang="en-US" b="0" i="0" dirty="0">
                <a:solidFill>
                  <a:srgbClr val="262626"/>
                </a:solidFill>
                <a:effectLst/>
                <a:latin typeface="-apple-system"/>
              </a:rPr>
              <a:t>的簽名算法 </a:t>
            </a:r>
            <a:r>
              <a:rPr lang="en-US" altLang="zh-TW" b="0" i="0" dirty="0" err="1">
                <a:solidFill>
                  <a:srgbClr val="262626"/>
                </a:solidFill>
                <a:effectLst/>
                <a:latin typeface="-apple-system"/>
              </a:rPr>
              <a:t>HashML-DSA.Sign</a:t>
            </a:r>
            <a:r>
              <a:rPr lang="en-US" altLang="zh-TW" b="0" i="0" dirty="0">
                <a:solidFill>
                  <a:srgbClr val="262626"/>
                </a:solidFill>
                <a:effectLst/>
                <a:latin typeface="-apple-system"/>
              </a:rPr>
              <a:t> </a:t>
            </a:r>
            <a:r>
              <a:rPr lang="zh-TW" altLang="en-US" b="0" i="0" dirty="0">
                <a:solidFill>
                  <a:srgbClr val="262626"/>
                </a:solidFill>
                <a:effectLst/>
                <a:latin typeface="-apple-system"/>
              </a:rPr>
              <a:t>和驗證算法 </a:t>
            </a:r>
            <a:r>
              <a:rPr lang="en-US" altLang="zh-TW" b="0" i="0" dirty="0" err="1">
                <a:solidFill>
                  <a:srgbClr val="262626"/>
                </a:solidFill>
                <a:effectLst/>
                <a:latin typeface="-apple-system"/>
              </a:rPr>
              <a:t>HashML-DSA.Verify</a:t>
            </a:r>
            <a:r>
              <a:rPr lang="en-US" altLang="zh-TW" b="0" i="0" dirty="0">
                <a:solidFill>
                  <a:srgbClr val="262626"/>
                </a:solidFill>
                <a:effectLst/>
                <a:latin typeface="-apple-system"/>
              </a:rPr>
              <a:t> </a:t>
            </a:r>
            <a:r>
              <a:rPr lang="zh-TW" altLang="en-US" b="0" i="0" dirty="0">
                <a:solidFill>
                  <a:srgbClr val="262626"/>
                </a:solidFill>
                <a:effectLst/>
                <a:latin typeface="-apple-system"/>
              </a:rPr>
              <a:t>則不同。與 </a:t>
            </a:r>
            <a:r>
              <a:rPr lang="en-US" altLang="zh-TW" b="0" i="0" dirty="0">
                <a:solidFill>
                  <a:srgbClr val="262626"/>
                </a:solidFill>
                <a:effectLst/>
                <a:latin typeface="-apple-system"/>
              </a:rPr>
              <a:t>ML-DSA </a:t>
            </a:r>
            <a:r>
              <a:rPr lang="zh-TW" altLang="en-US" b="0" i="0" dirty="0">
                <a:solidFill>
                  <a:srgbClr val="262626"/>
                </a:solidFill>
                <a:effectLst/>
                <a:latin typeface="-apple-system"/>
              </a:rPr>
              <a:t>一樣，</a:t>
            </a:r>
            <a:r>
              <a:rPr lang="en-US" altLang="zh-TW" b="0" i="0" dirty="0" err="1">
                <a:solidFill>
                  <a:srgbClr val="262626"/>
                </a:solidFill>
                <a:effectLst/>
                <a:latin typeface="-apple-system"/>
              </a:rPr>
              <a:t>HashML</a:t>
            </a:r>
            <a:r>
              <a:rPr lang="en-US" altLang="zh-TW" b="0" i="0" dirty="0">
                <a:solidFill>
                  <a:srgbClr val="262626"/>
                </a:solidFill>
                <a:effectLst/>
                <a:latin typeface="-apple-system"/>
              </a:rPr>
              <a:t>-DSA </a:t>
            </a:r>
            <a:r>
              <a:rPr lang="zh-TW" altLang="en-US" b="0" i="0" dirty="0">
                <a:solidFill>
                  <a:srgbClr val="262626"/>
                </a:solidFill>
                <a:effectLst/>
                <a:latin typeface="-apple-system"/>
              </a:rPr>
              <a:t>的簽名算法接受要簽署的內容、私鑰和上下文作為輸入，以及要用於預哈希的哈希函數或 </a:t>
            </a:r>
            <a:r>
              <a:rPr lang="en-US" altLang="zh-TW" b="0" i="0" dirty="0">
                <a:solidFill>
                  <a:srgbClr val="262626"/>
                </a:solidFill>
                <a:effectLst/>
                <a:latin typeface="-apple-system"/>
              </a:rPr>
              <a:t>XOF</a:t>
            </a:r>
            <a:r>
              <a:rPr lang="zh-TW" altLang="en-US" b="0" i="0" dirty="0">
                <a:solidFill>
                  <a:srgbClr val="262626"/>
                </a:solidFill>
                <a:effectLst/>
                <a:latin typeface="-apple-system"/>
              </a:rPr>
              <a:t>。上下文字串的最大長度為 </a:t>
            </a:r>
            <a:r>
              <a:rPr lang="en-US" altLang="zh-TW" b="0" i="0" dirty="0">
                <a:solidFill>
                  <a:srgbClr val="262626"/>
                </a:solidFill>
                <a:effectLst/>
                <a:latin typeface="-apple-system"/>
              </a:rPr>
              <a:t>255 </a:t>
            </a:r>
            <a:r>
              <a:rPr lang="zh-TW" altLang="en-US" b="0" i="0" dirty="0">
                <a:solidFill>
                  <a:srgbClr val="262626"/>
                </a:solidFill>
                <a:effectLst/>
                <a:latin typeface="-apple-system"/>
              </a:rPr>
              <a:t>字節。默認情況下，上下文為空字符串，但應用程序可以指定使用非空的上下文字串。</a:t>
            </a:r>
          </a:p>
          <a:p>
            <a:pPr algn="l"/>
            <a:r>
              <a:rPr lang="zh-TW" altLang="en-US" b="0" i="0" dirty="0">
                <a:solidFill>
                  <a:srgbClr val="262626"/>
                </a:solidFill>
                <a:effectLst/>
                <a:latin typeface="-apple-system"/>
              </a:rPr>
              <a:t>簽名的標識符（例如對象標識符 </a:t>
            </a:r>
            <a:r>
              <a:rPr lang="en-US" altLang="zh-TW" b="0" i="0" dirty="0">
                <a:solidFill>
                  <a:srgbClr val="262626"/>
                </a:solidFill>
                <a:effectLst/>
                <a:latin typeface="-apple-system"/>
              </a:rPr>
              <a:t>[OID]</a:t>
            </a:r>
            <a:r>
              <a:rPr lang="zh-TW" altLang="en-US" b="0" i="0" dirty="0">
                <a:solidFill>
                  <a:srgbClr val="262626"/>
                </a:solidFill>
                <a:effectLst/>
                <a:latin typeface="-apple-system"/>
              </a:rPr>
              <a:t>）應指示該簽名是 </a:t>
            </a:r>
            <a:r>
              <a:rPr lang="en-US" altLang="zh-TW" b="0" i="0" dirty="0">
                <a:solidFill>
                  <a:srgbClr val="262626"/>
                </a:solidFill>
                <a:effectLst/>
                <a:latin typeface="-apple-system"/>
              </a:rPr>
              <a:t>ML-DSA </a:t>
            </a:r>
            <a:r>
              <a:rPr lang="zh-TW" altLang="en-US" b="0" i="0" dirty="0">
                <a:solidFill>
                  <a:srgbClr val="262626"/>
                </a:solidFill>
                <a:effectLst/>
                <a:latin typeface="-apple-system"/>
              </a:rPr>
              <a:t>簽名還是預哈希 </a:t>
            </a:r>
            <a:r>
              <a:rPr lang="en-US" altLang="zh-TW" b="0" i="0" dirty="0" err="1">
                <a:solidFill>
                  <a:srgbClr val="262626"/>
                </a:solidFill>
                <a:effectLst/>
                <a:latin typeface="-apple-system"/>
              </a:rPr>
              <a:t>HashML</a:t>
            </a:r>
            <a:r>
              <a:rPr lang="en-US" altLang="zh-TW" b="0" i="0" dirty="0">
                <a:solidFill>
                  <a:srgbClr val="262626"/>
                </a:solidFill>
                <a:effectLst/>
                <a:latin typeface="-apple-system"/>
              </a:rPr>
              <a:t>-DSA </a:t>
            </a:r>
            <a:r>
              <a:rPr lang="zh-TW" altLang="en-US" b="0" i="0" dirty="0">
                <a:solidFill>
                  <a:srgbClr val="262626"/>
                </a:solidFill>
                <a:effectLst/>
                <a:latin typeface="-apple-system"/>
              </a:rPr>
              <a:t>簽名。在預哈希簽名的情況下，標識符還應指示用於計算預哈希的哈希函數或 </a:t>
            </a:r>
            <a:r>
              <a:rPr lang="en-US" altLang="zh-TW" b="0" i="0" dirty="0">
                <a:solidFill>
                  <a:srgbClr val="262626"/>
                </a:solidFill>
                <a:effectLst/>
                <a:latin typeface="-apple-system"/>
              </a:rPr>
              <a:t>XOF</a:t>
            </a:r>
            <a:r>
              <a:rPr lang="zh-TW" altLang="en-US" b="0" i="0" dirty="0">
                <a:solidFill>
                  <a:srgbClr val="262626"/>
                </a:solidFill>
                <a:effectLst/>
                <a:latin typeface="-apple-system"/>
              </a:rPr>
              <a:t>。如果使用 </a:t>
            </a:r>
            <a:r>
              <a:rPr lang="en-US" altLang="zh-TW" b="0" i="0" dirty="0">
                <a:solidFill>
                  <a:srgbClr val="262626"/>
                </a:solidFill>
                <a:effectLst/>
                <a:latin typeface="-apple-system"/>
              </a:rPr>
              <a:t>XOF</a:t>
            </a:r>
            <a:r>
              <a:rPr lang="zh-TW" altLang="en-US" b="0" i="0" dirty="0">
                <a:solidFill>
                  <a:srgbClr val="262626"/>
                </a:solidFill>
                <a:effectLst/>
                <a:latin typeface="-apple-system"/>
              </a:rPr>
              <a:t>，這還應包括 </a:t>
            </a:r>
            <a:r>
              <a:rPr lang="en-US" altLang="zh-TW" b="0" i="0" dirty="0">
                <a:solidFill>
                  <a:srgbClr val="262626"/>
                </a:solidFill>
                <a:effectLst/>
                <a:latin typeface="-apple-system"/>
              </a:rPr>
              <a:t>XOF </a:t>
            </a:r>
            <a:r>
              <a:rPr lang="zh-TW" altLang="en-US" b="0" i="0" dirty="0">
                <a:solidFill>
                  <a:srgbClr val="262626"/>
                </a:solidFill>
                <a:effectLst/>
                <a:latin typeface="-apple-system"/>
              </a:rPr>
              <a:t>的輸出長度。</a:t>
            </a:r>
          </a:p>
          <a:p>
            <a:pPr algn="l"/>
            <a:r>
              <a:rPr lang="zh-TW" altLang="en-US" b="0" i="0" dirty="0">
                <a:solidFill>
                  <a:srgbClr val="262626"/>
                </a:solidFill>
                <a:effectLst/>
                <a:latin typeface="-apple-system"/>
              </a:rPr>
              <a:t>雖然可以使用單一密鑰對來生成 </a:t>
            </a:r>
            <a:r>
              <a:rPr lang="en-US" altLang="zh-TW" b="0" i="0" dirty="0">
                <a:solidFill>
                  <a:srgbClr val="262626"/>
                </a:solidFill>
                <a:effectLst/>
                <a:latin typeface="-apple-system"/>
              </a:rPr>
              <a:t>ML-DSA </a:t>
            </a:r>
            <a:r>
              <a:rPr lang="zh-TW" altLang="en-US" b="0" i="0" dirty="0">
                <a:solidFill>
                  <a:srgbClr val="262626"/>
                </a:solidFill>
                <a:effectLst/>
                <a:latin typeface="-apple-system"/>
              </a:rPr>
              <a:t>和 </a:t>
            </a:r>
            <a:r>
              <a:rPr lang="en-US" altLang="zh-TW" b="0" i="0" dirty="0" err="1">
                <a:solidFill>
                  <a:srgbClr val="262626"/>
                </a:solidFill>
                <a:effectLst/>
                <a:latin typeface="-apple-system"/>
              </a:rPr>
              <a:t>HashML</a:t>
            </a:r>
            <a:r>
              <a:rPr lang="en-US" altLang="zh-TW" b="0" i="0" dirty="0">
                <a:solidFill>
                  <a:srgbClr val="262626"/>
                </a:solidFill>
                <a:effectLst/>
                <a:latin typeface="-apple-system"/>
              </a:rPr>
              <a:t>-DSA </a:t>
            </a:r>
            <a:r>
              <a:rPr lang="zh-TW" altLang="en-US" b="0" i="0" dirty="0">
                <a:solidFill>
                  <a:srgbClr val="262626"/>
                </a:solidFill>
                <a:effectLst/>
                <a:latin typeface="-apple-system"/>
              </a:rPr>
              <a:t>簽名，但建議每對密鑰僅用於一個版本。如果要使用非空的上下文字串，則應由簽名的標識符或使用該簽名的應用程序指示。</a:t>
            </a:r>
          </a:p>
          <a:p>
            <a:pPr algn="l"/>
            <a:r>
              <a:rPr lang="zh-TW" altLang="en-US" b="0" i="0" dirty="0">
                <a:solidFill>
                  <a:srgbClr val="262626"/>
                </a:solidFill>
                <a:effectLst/>
                <a:latin typeface="-apple-system"/>
              </a:rPr>
              <a:t>如果使用默認的“對沖”變體，則 </a:t>
            </a:r>
            <a:r>
              <a:rPr lang="en-US" altLang="zh-TW" b="0" i="0" dirty="0">
                <a:solidFill>
                  <a:srgbClr val="262626"/>
                </a:solidFill>
                <a:effectLst/>
                <a:latin typeface="-apple-system"/>
              </a:rPr>
              <a:t>32 </a:t>
            </a:r>
            <a:r>
              <a:rPr lang="zh-TW" altLang="en-US" b="0" i="0" dirty="0">
                <a:solidFill>
                  <a:srgbClr val="262626"/>
                </a:solidFill>
                <a:effectLst/>
                <a:latin typeface="-apple-system"/>
              </a:rPr>
              <a:t>字節的隨機值 𝑟𝑛𝑑 應由生成簽名的加密模組（即運行 </a:t>
            </a:r>
            <a:r>
              <a:rPr lang="en-US" altLang="zh-TW" b="0" i="0" dirty="0">
                <a:solidFill>
                  <a:srgbClr val="262626"/>
                </a:solidFill>
                <a:effectLst/>
                <a:latin typeface="-apple-system"/>
              </a:rPr>
              <a:t>ML-</a:t>
            </a:r>
            <a:r>
              <a:rPr lang="en-US" altLang="zh-TW" b="0" i="0" dirty="0" err="1">
                <a:solidFill>
                  <a:srgbClr val="262626"/>
                </a:solidFill>
                <a:effectLst/>
                <a:latin typeface="-apple-system"/>
              </a:rPr>
              <a:t>DSA.Sign_internal</a:t>
            </a:r>
            <a:r>
              <a:rPr lang="en-US" altLang="zh-TW" b="0" i="0" dirty="0">
                <a:solidFill>
                  <a:srgbClr val="262626"/>
                </a:solidFill>
                <a:effectLst/>
                <a:latin typeface="-apple-system"/>
              </a:rPr>
              <a:t> </a:t>
            </a:r>
            <a:r>
              <a:rPr lang="zh-TW" altLang="en-US" b="0" i="0" dirty="0">
                <a:solidFill>
                  <a:srgbClr val="262626"/>
                </a:solidFill>
                <a:effectLst/>
                <a:latin typeface="-apple-system"/>
              </a:rPr>
              <a:t>的模組）生成。然而，簽名的所有其他步驟可以在生成簽名的加密模組之外執行。</a:t>
            </a:r>
          </a:p>
          <a:p>
            <a:pPr algn="l"/>
            <a:r>
              <a:rPr lang="zh-TW" altLang="en-US" b="0" i="0" dirty="0">
                <a:solidFill>
                  <a:srgbClr val="262626"/>
                </a:solidFill>
                <a:effectLst/>
                <a:latin typeface="-apple-system"/>
              </a:rPr>
              <a:t>在預哈希的情況下，必須在 </a:t>
            </a:r>
            <a:r>
              <a:rPr lang="en-US" altLang="zh-TW" b="0" i="0" dirty="0">
                <a:solidFill>
                  <a:srgbClr val="262626"/>
                </a:solidFill>
                <a:effectLst/>
                <a:latin typeface="-apple-system"/>
              </a:rPr>
              <a:t>FIPS 140 </a:t>
            </a:r>
            <a:r>
              <a:rPr lang="zh-TW" altLang="en-US" b="0" i="0" dirty="0">
                <a:solidFill>
                  <a:srgbClr val="262626"/>
                </a:solidFill>
                <a:effectLst/>
                <a:latin typeface="-apple-system"/>
              </a:rPr>
              <a:t>驗證的加密模組內計算要簽署內容的哈希或 </a:t>
            </a:r>
            <a:r>
              <a:rPr lang="en-US" altLang="zh-TW" b="0" i="0" dirty="0">
                <a:solidFill>
                  <a:srgbClr val="262626"/>
                </a:solidFill>
                <a:effectLst/>
                <a:latin typeface="-apple-system"/>
              </a:rPr>
              <a:t>XOF</a:t>
            </a:r>
            <a:r>
              <a:rPr lang="zh-TW" altLang="en-US" b="0" i="0" dirty="0">
                <a:solidFill>
                  <a:srgbClr val="262626"/>
                </a:solidFill>
                <a:effectLst/>
                <a:latin typeface="-apple-system"/>
              </a:rPr>
              <a:t>，但它可以是不同於生成簽名的加密模組的模組。如果要簽署的內容很大，通常在應用程序層面進行內容的哈希處理。例如，在加密消息語法 </a:t>
            </a:r>
            <a:r>
              <a:rPr lang="en-US" altLang="zh-TW" b="0" i="0" dirty="0">
                <a:solidFill>
                  <a:srgbClr val="262626"/>
                </a:solidFill>
                <a:effectLst/>
                <a:latin typeface="-apple-system"/>
              </a:rPr>
              <a:t>[29] </a:t>
            </a:r>
            <a:r>
              <a:rPr lang="zh-TW" altLang="en-US" b="0" i="0" dirty="0">
                <a:solidFill>
                  <a:srgbClr val="262626"/>
                </a:solidFill>
                <a:effectLst/>
                <a:latin typeface="-apple-system"/>
              </a:rPr>
              <a:t>中，可以計算內容的摘要，並簽署該摘要及其他屬性。如果內容未在應用程序層面進行哈希處理，則可以使用預哈希版本的 </a:t>
            </a:r>
            <a:r>
              <a:rPr lang="en-US" altLang="zh-TW" b="0" i="0" dirty="0">
                <a:solidFill>
                  <a:srgbClr val="262626"/>
                </a:solidFill>
                <a:effectLst/>
                <a:latin typeface="-apple-system"/>
              </a:rPr>
              <a:t>ML-DSA </a:t>
            </a:r>
            <a:r>
              <a:rPr lang="zh-TW" altLang="en-US" b="0" i="0" dirty="0">
                <a:solidFill>
                  <a:srgbClr val="262626"/>
                </a:solidFill>
                <a:effectLst/>
                <a:latin typeface="-apple-system"/>
              </a:rPr>
              <a:t>簽名。</a:t>
            </a:r>
          </a:p>
          <a:p>
            <a:pPr algn="l"/>
            <a:r>
              <a:rPr lang="zh-TW" altLang="en-US" b="0" i="0" dirty="0">
                <a:solidFill>
                  <a:srgbClr val="262626"/>
                </a:solidFill>
                <a:effectLst/>
                <a:latin typeface="-apple-system"/>
              </a:rPr>
              <a:t>為了在內容在應用程序層面進行哈希處理或使用 </a:t>
            </a:r>
            <a:r>
              <a:rPr lang="en-US" altLang="zh-TW" b="0" i="0" dirty="0" err="1">
                <a:solidFill>
                  <a:srgbClr val="262626"/>
                </a:solidFill>
                <a:effectLst/>
                <a:latin typeface="-apple-system"/>
              </a:rPr>
              <a:t>HashML</a:t>
            </a:r>
            <a:r>
              <a:rPr lang="en-US" altLang="zh-TW" b="0" i="0" dirty="0">
                <a:solidFill>
                  <a:srgbClr val="262626"/>
                </a:solidFill>
                <a:effectLst/>
                <a:latin typeface="-apple-system"/>
              </a:rPr>
              <a:t>-DSA </a:t>
            </a:r>
            <a:r>
              <a:rPr lang="zh-TW" altLang="en-US" b="0" i="0" dirty="0">
                <a:solidFill>
                  <a:srgbClr val="262626"/>
                </a:solidFill>
                <a:effectLst/>
                <a:latin typeface="-apple-system"/>
              </a:rPr>
              <a:t>時保持相同的安全強度，簽署的摘要需要使用經批准的哈希函數或 </a:t>
            </a:r>
            <a:r>
              <a:rPr lang="en-US" altLang="zh-TW" b="0" i="0" dirty="0">
                <a:solidFill>
                  <a:srgbClr val="262626"/>
                </a:solidFill>
                <a:effectLst/>
                <a:latin typeface="-apple-system"/>
              </a:rPr>
              <a:t>XOF</a:t>
            </a:r>
            <a:r>
              <a:rPr lang="zh-TW" altLang="en-US" b="0" i="0" dirty="0">
                <a:solidFill>
                  <a:srgbClr val="262626"/>
                </a:solidFill>
                <a:effectLst/>
                <a:latin typeface="-apple-system"/>
              </a:rPr>
              <a:t>（例如，來自 </a:t>
            </a:r>
            <a:r>
              <a:rPr lang="en-US" altLang="zh-TW" b="0" i="0" dirty="0">
                <a:solidFill>
                  <a:srgbClr val="262626"/>
                </a:solidFill>
                <a:effectLst/>
                <a:latin typeface="-apple-system"/>
              </a:rPr>
              <a:t>FIPS 180 [8] </a:t>
            </a:r>
            <a:r>
              <a:rPr lang="zh-TW" altLang="en-US" b="0" i="0" dirty="0">
                <a:solidFill>
                  <a:srgbClr val="262626"/>
                </a:solidFill>
                <a:effectLst/>
                <a:latin typeface="-apple-system"/>
              </a:rPr>
              <a:t>或 </a:t>
            </a:r>
            <a:r>
              <a:rPr lang="en-US" altLang="zh-TW" b="0" i="0" dirty="0">
                <a:solidFill>
                  <a:srgbClr val="262626"/>
                </a:solidFill>
                <a:effectLst/>
                <a:latin typeface="-apple-system"/>
              </a:rPr>
              <a:t>FIPS 202 [7]</a:t>
            </a:r>
            <a:r>
              <a:rPr lang="zh-TW" altLang="en-US" b="0" i="0" dirty="0">
                <a:solidFill>
                  <a:srgbClr val="262626"/>
                </a:solidFill>
                <a:effectLst/>
                <a:latin typeface="-apple-system"/>
              </a:rPr>
              <a:t>）生成，該函數提供至少 𝜆 位的經典安全強度，以抵抗碰撞和第二前像攻擊 </a:t>
            </a:r>
            <a:r>
              <a:rPr lang="en-US" altLang="zh-TW" b="0" i="0" dirty="0">
                <a:solidFill>
                  <a:srgbClr val="262626"/>
                </a:solidFill>
                <a:effectLst/>
                <a:latin typeface="-apple-system"/>
              </a:rPr>
              <a:t>[7, </a:t>
            </a:r>
            <a:r>
              <a:rPr lang="zh-TW" altLang="en-US" b="0" i="0" dirty="0">
                <a:solidFill>
                  <a:srgbClr val="262626"/>
                </a:solidFill>
                <a:effectLst/>
                <a:latin typeface="-apple-system"/>
              </a:rPr>
              <a:t>表 </a:t>
            </a:r>
            <a:r>
              <a:rPr lang="en-US" altLang="zh-TW" b="0" i="0" dirty="0">
                <a:solidFill>
                  <a:srgbClr val="262626"/>
                </a:solidFill>
                <a:effectLst/>
                <a:latin typeface="-apple-system"/>
              </a:rPr>
              <a:t>4]</a:t>
            </a:r>
            <a:r>
              <a:rPr lang="zh-TW" altLang="en-US" b="0" i="0" dirty="0">
                <a:solidFill>
                  <a:srgbClr val="262626"/>
                </a:solidFill>
                <a:effectLst/>
                <a:latin typeface="-apple-system"/>
              </a:rPr>
              <a:t>。</a:t>
            </a:r>
          </a:p>
          <a:p>
            <a:pPr algn="l"/>
            <a:r>
              <a:rPr lang="zh-TW" altLang="en-US" b="0" i="0" dirty="0">
                <a:solidFill>
                  <a:srgbClr val="262626"/>
                </a:solidFill>
                <a:effectLst/>
                <a:latin typeface="-apple-system"/>
              </a:rPr>
              <a:t>獲得至少 𝜆 位的經典安全強度以抵抗碰撞攻擊需要簽署的摘要至少為 </a:t>
            </a:r>
            <a:r>
              <a:rPr lang="en-US" altLang="zh-TW" b="0" i="0" dirty="0">
                <a:solidFill>
                  <a:srgbClr val="262626"/>
                </a:solidFill>
                <a:effectLst/>
                <a:latin typeface="-apple-system"/>
              </a:rPr>
              <a:t>2</a:t>
            </a:r>
            <a:r>
              <a:rPr lang="zh-TW" altLang="en-US" b="0" i="0" dirty="0">
                <a:solidFill>
                  <a:srgbClr val="262626"/>
                </a:solidFill>
                <a:effectLst/>
                <a:latin typeface="-apple-system"/>
              </a:rPr>
              <a:t>𝜆 位長。</a:t>
            </a:r>
          </a:p>
          <a:p>
            <a:pPr algn="l"/>
            <a:r>
              <a:rPr lang="zh-TW" altLang="en-US" b="0" i="0" dirty="0">
                <a:solidFill>
                  <a:srgbClr val="262626"/>
                </a:solidFill>
                <a:effectLst/>
                <a:latin typeface="-apple-system"/>
              </a:rPr>
              <a:t>以這種方式創建的簽名的驗證將要求驗證函數從消息生成摘要，以便用作驗證函數的輸入。</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2EFE10FC-6A1B-22C3-C9D1-5C86A0B919DF}"/>
              </a:ext>
            </a:extLst>
          </p:cNvPr>
          <p:cNvSpPr>
            <a:spLocks noGrp="1"/>
          </p:cNvSpPr>
          <p:nvPr>
            <p:ph type="sldNum" sz="quarter" idx="10"/>
          </p:nvPr>
        </p:nvSpPr>
        <p:spPr/>
        <p:txBody>
          <a:bodyPr/>
          <a:lstStyle/>
          <a:p>
            <a:fld id="{AB2A0F9D-3357-4A94-85C8-3B842B870DC6}" type="slidenum">
              <a:rPr lang="zh-CN" altLang="en-US" smtClean="0"/>
              <a:t>65</a:t>
            </a:fld>
            <a:endParaRPr lang="zh-CN" altLang="en-US"/>
          </a:p>
        </p:txBody>
      </p:sp>
    </p:spTree>
    <p:extLst>
      <p:ext uri="{BB962C8B-B14F-4D97-AF65-F5344CB8AC3E}">
        <p14:creationId xmlns:p14="http://schemas.microsoft.com/office/powerpoint/2010/main" val="383485271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6D1555-29BE-3AAE-8310-D04AE0ABEAE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9A6A739-B779-E1CE-0200-AAEA787135A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A1F16E0-3616-2854-53C8-0995097AEF95}"/>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D1E4D218-E61F-8EF3-6FDA-24C97E0A98FC}"/>
              </a:ext>
            </a:extLst>
          </p:cNvPr>
          <p:cNvSpPr>
            <a:spLocks noGrp="1"/>
          </p:cNvSpPr>
          <p:nvPr>
            <p:ph type="sldNum" sz="quarter" idx="10"/>
          </p:nvPr>
        </p:nvSpPr>
        <p:spPr/>
        <p:txBody>
          <a:bodyPr/>
          <a:lstStyle/>
          <a:p>
            <a:fld id="{AB2A0F9D-3357-4A94-85C8-3B842B870DC6}" type="slidenum">
              <a:rPr lang="zh-CN" altLang="en-US" smtClean="0"/>
              <a:t>66</a:t>
            </a:fld>
            <a:endParaRPr lang="zh-CN" altLang="en-US"/>
          </a:p>
        </p:txBody>
      </p:sp>
    </p:spTree>
    <p:extLst>
      <p:ext uri="{BB962C8B-B14F-4D97-AF65-F5344CB8AC3E}">
        <p14:creationId xmlns:p14="http://schemas.microsoft.com/office/powerpoint/2010/main" val="264426680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ECBCA4-8568-DAD2-E470-F03B061D3EB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73C36C3-6BF1-8D40-55D1-15FA74696AB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F2CBBFE-4051-7617-6D4B-D84D135A3C8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B72A0E21-13D9-8485-77CC-A99DD00A1DB0}"/>
              </a:ext>
            </a:extLst>
          </p:cNvPr>
          <p:cNvSpPr>
            <a:spLocks noGrp="1"/>
          </p:cNvSpPr>
          <p:nvPr>
            <p:ph type="sldNum" sz="quarter" idx="10"/>
          </p:nvPr>
        </p:nvSpPr>
        <p:spPr/>
        <p:txBody>
          <a:bodyPr/>
          <a:lstStyle/>
          <a:p>
            <a:fld id="{AB2A0F9D-3357-4A94-85C8-3B842B870DC6}" type="slidenum">
              <a:rPr lang="zh-CN" altLang="en-US" smtClean="0"/>
              <a:t>67</a:t>
            </a:fld>
            <a:endParaRPr lang="zh-CN" altLang="en-US"/>
          </a:p>
        </p:txBody>
      </p:sp>
    </p:spTree>
    <p:extLst>
      <p:ext uri="{BB962C8B-B14F-4D97-AF65-F5344CB8AC3E}">
        <p14:creationId xmlns:p14="http://schemas.microsoft.com/office/powerpoint/2010/main" val="330632630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EDC757-A760-9B21-D3FC-4BEBE9BF3AC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BF75680-FC3F-8C4B-C04D-BBAE13CD246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3046E65-72A1-46B2-59C4-617A9247DBF8}"/>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21883108-61A6-BF02-9781-0EB70C439F1C}"/>
              </a:ext>
            </a:extLst>
          </p:cNvPr>
          <p:cNvSpPr>
            <a:spLocks noGrp="1"/>
          </p:cNvSpPr>
          <p:nvPr>
            <p:ph type="sldNum" sz="quarter" idx="10"/>
          </p:nvPr>
        </p:nvSpPr>
        <p:spPr/>
        <p:txBody>
          <a:bodyPr/>
          <a:lstStyle/>
          <a:p>
            <a:fld id="{AB2A0F9D-3357-4A94-85C8-3B842B870DC6}" type="slidenum">
              <a:rPr lang="zh-CN" altLang="en-US" smtClean="0"/>
              <a:t>68</a:t>
            </a:fld>
            <a:endParaRPr lang="zh-CN" altLang="en-US"/>
          </a:p>
        </p:txBody>
      </p:sp>
    </p:spTree>
    <p:extLst>
      <p:ext uri="{BB962C8B-B14F-4D97-AF65-F5344CB8AC3E}">
        <p14:creationId xmlns:p14="http://schemas.microsoft.com/office/powerpoint/2010/main" val="322692618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539E5B-DF75-FD5F-E6AA-B6E1BBBAF9C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2CB0001-EC26-A7E7-427F-DB24F14720C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53F1CC1-6AF6-38BB-18A1-B819E7B6AE3A}"/>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F3B536A9-5A49-8DB7-B36A-8269CBEB9AD7}"/>
              </a:ext>
            </a:extLst>
          </p:cNvPr>
          <p:cNvSpPr>
            <a:spLocks noGrp="1"/>
          </p:cNvSpPr>
          <p:nvPr>
            <p:ph type="sldNum" sz="quarter" idx="10"/>
          </p:nvPr>
        </p:nvSpPr>
        <p:spPr/>
        <p:txBody>
          <a:bodyPr/>
          <a:lstStyle/>
          <a:p>
            <a:fld id="{AB2A0F9D-3357-4A94-85C8-3B842B870DC6}" type="slidenum">
              <a:rPr lang="zh-CN" altLang="en-US" smtClean="0"/>
              <a:t>69</a:t>
            </a:fld>
            <a:endParaRPr lang="zh-CN" altLang="en-US"/>
          </a:p>
        </p:txBody>
      </p:sp>
    </p:spTree>
    <p:extLst>
      <p:ext uri="{BB962C8B-B14F-4D97-AF65-F5344CB8AC3E}">
        <p14:creationId xmlns:p14="http://schemas.microsoft.com/office/powerpoint/2010/main" val="18689784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剛剛有提到</a:t>
            </a:r>
            <a:r>
              <a:rPr lang="en-US" altLang="zh-TW" dirty="0"/>
              <a:t>MLWE</a:t>
            </a:r>
            <a:r>
              <a:rPr lang="zh-TW" altLang="en-US" dirty="0"/>
              <a:t>是這個演算法的安全性核心，我們這邊用一個數值例來講解</a:t>
            </a:r>
            <a:r>
              <a:rPr lang="en-US" altLang="zh-TW" dirty="0"/>
              <a:t>MLWE</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2*2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s1</a:t>
            </a:r>
            <a:r>
              <a:rPr lang="zh-TW" altLang="en-US" dirty="0"/>
              <a:t>跟</a:t>
            </a:r>
            <a:r>
              <a:rPr lang="en-US" altLang="zh-TW" dirty="0"/>
              <a:t>s2</a:t>
            </a:r>
            <a:r>
              <a:rPr lang="zh-TW" altLang="en-US" dirty="0"/>
              <a:t>。經過隨經產生的結果再經過右邊的運算，我們先將</a:t>
            </a:r>
            <a:r>
              <a:rPr lang="en-US" altLang="zh-TW" dirty="0"/>
              <a:t>A</a:t>
            </a:r>
            <a:r>
              <a:rPr lang="zh-TW" altLang="en-US" dirty="0"/>
              <a:t>與</a:t>
            </a:r>
            <a:r>
              <a:rPr lang="en-US" altLang="zh-TW" dirty="0"/>
              <a:t>s1</a:t>
            </a:r>
            <a:r>
              <a:rPr lang="zh-TW" altLang="en-US" dirty="0"/>
              <a:t>做相乘，再加上</a:t>
            </a:r>
            <a:r>
              <a:rPr lang="en-US" altLang="zh-TW" dirty="0"/>
              <a:t>s2</a:t>
            </a:r>
            <a:r>
              <a:rPr lang="zh-TW" altLang="en-US" dirty="0"/>
              <a:t>，然後再去做餘</a:t>
            </a:r>
            <a:r>
              <a:rPr lang="en-US" altLang="zh-TW" dirty="0"/>
              <a:t>q</a:t>
            </a:r>
            <a:r>
              <a:rPr lang="zh-TW" altLang="en-US" dirty="0"/>
              <a:t>的動作，最後我們就會得到</a:t>
            </a:r>
            <a:r>
              <a:rPr lang="en-US" altLang="zh-TW" dirty="0"/>
              <a:t>t</a:t>
            </a:r>
            <a:r>
              <a:rPr lang="zh-TW" altLang="en-US" dirty="0"/>
              <a:t>。我們的公鑰最主要的訊息就是</a:t>
            </a:r>
            <a:r>
              <a:rPr lang="en-US" altLang="zh-TW" dirty="0"/>
              <a:t>A</a:t>
            </a:r>
            <a:r>
              <a:rPr lang="zh-TW" altLang="en-US" dirty="0"/>
              <a:t>與</a:t>
            </a:r>
            <a:r>
              <a:rPr lang="en-US" altLang="zh-TW" dirty="0"/>
              <a:t>t</a:t>
            </a:r>
            <a:r>
              <a:rPr lang="zh-TW" altLang="en-US" dirty="0"/>
              <a:t>，再上面的運算我們可以發現，如果我們要透過</a:t>
            </a:r>
            <a:r>
              <a:rPr lang="en-US" altLang="zh-TW" dirty="0"/>
              <a:t>A</a:t>
            </a:r>
            <a:r>
              <a:rPr lang="zh-TW" altLang="en-US" dirty="0"/>
              <a:t>與</a:t>
            </a:r>
            <a:r>
              <a:rPr lang="en-US" altLang="zh-TW" dirty="0"/>
              <a:t>t</a:t>
            </a:r>
            <a:r>
              <a:rPr lang="zh-TW" altLang="en-US" dirty="0"/>
              <a:t>去反推出</a:t>
            </a:r>
            <a:r>
              <a:rPr lang="en-US" altLang="zh-TW" dirty="0"/>
              <a:t>s1</a:t>
            </a:r>
            <a:r>
              <a:rPr lang="zh-TW" altLang="en-US" dirty="0"/>
              <a:t>是非常困難的，因為有加上隨機向量</a:t>
            </a:r>
            <a:r>
              <a:rPr lang="en-US" altLang="zh-TW" dirty="0"/>
              <a:t>s2</a:t>
            </a:r>
            <a:r>
              <a:rPr lang="zh-TW" altLang="en-US" dirty="0"/>
              <a:t>。我們再將這個問題放置到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的多項式環上，具體來說就是</a:t>
            </a:r>
            <a:r>
              <a:rPr lang="en-US" altLang="zh-TW" dirty="0"/>
              <a:t>A</a:t>
            </a:r>
            <a:r>
              <a:rPr lang="zh-TW" altLang="en-US" dirty="0"/>
              <a:t>的每個元素會有</a:t>
            </a:r>
            <a:r>
              <a:rPr lang="en-US" altLang="zh-TW" dirty="0"/>
              <a:t>256</a:t>
            </a:r>
            <a:r>
              <a:rPr lang="zh-TW" altLang="en-US" dirty="0"/>
              <a:t>項，分別代表常數到</a:t>
            </a:r>
            <a:r>
              <a:rPr lang="en-US" altLang="zh-TW" dirty="0"/>
              <a:t>x^255</a:t>
            </a:r>
            <a:r>
              <a:rPr lang="zh-TW" altLang="en-US" dirty="0"/>
              <a:t>次的係數，這樣子別人想要推出</a:t>
            </a:r>
            <a:r>
              <a:rPr lang="en-US" altLang="zh-TW" dirty="0"/>
              <a:t>s1</a:t>
            </a:r>
            <a:r>
              <a:rPr lang="zh-TW" altLang="en-US" dirty="0"/>
              <a:t>就會變得更加困難。</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extLst>
      <p:ext uri="{BB962C8B-B14F-4D97-AF65-F5344CB8AC3E}">
        <p14:creationId xmlns:p14="http://schemas.microsoft.com/office/powerpoint/2010/main" val="10842665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F8ABFB-6E3E-AF41-C201-0C4BC7ABA08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59CAF96-B747-6AC3-0DD1-F055C988186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77E6744-7839-581E-448C-8AAFFB7227D5}"/>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55AA6A0A-2CB6-2B24-CDD2-25EF2A55A2E2}"/>
              </a:ext>
            </a:extLst>
          </p:cNvPr>
          <p:cNvSpPr>
            <a:spLocks noGrp="1"/>
          </p:cNvSpPr>
          <p:nvPr>
            <p:ph type="sldNum" sz="quarter" idx="10"/>
          </p:nvPr>
        </p:nvSpPr>
        <p:spPr/>
        <p:txBody>
          <a:bodyPr/>
          <a:lstStyle/>
          <a:p>
            <a:fld id="{AB2A0F9D-3357-4A94-85C8-3B842B870DC6}" type="slidenum">
              <a:rPr lang="zh-CN" altLang="en-US" smtClean="0"/>
              <a:t>70</a:t>
            </a:fld>
            <a:endParaRPr lang="zh-CN" altLang="en-US"/>
          </a:p>
        </p:txBody>
      </p:sp>
    </p:spTree>
    <p:extLst>
      <p:ext uri="{BB962C8B-B14F-4D97-AF65-F5344CB8AC3E}">
        <p14:creationId xmlns:p14="http://schemas.microsoft.com/office/powerpoint/2010/main" val="393753156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F72FAD-6059-F1F3-D4DB-31650CBAF5B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9C7FFB6-4CDB-B8B2-E31B-59126A991C1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CBF2825-9876-E150-16EE-57392D4AA60E}"/>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D597D7C-35CC-414D-85B5-7443EDC965B8}"/>
              </a:ext>
            </a:extLst>
          </p:cNvPr>
          <p:cNvSpPr>
            <a:spLocks noGrp="1"/>
          </p:cNvSpPr>
          <p:nvPr>
            <p:ph type="sldNum" sz="quarter" idx="10"/>
          </p:nvPr>
        </p:nvSpPr>
        <p:spPr/>
        <p:txBody>
          <a:bodyPr/>
          <a:lstStyle/>
          <a:p>
            <a:fld id="{AB2A0F9D-3357-4A94-85C8-3B842B870DC6}" type="slidenum">
              <a:rPr lang="zh-CN" altLang="en-US" smtClean="0"/>
              <a:t>71</a:t>
            </a:fld>
            <a:endParaRPr lang="zh-CN" altLang="en-US"/>
          </a:p>
        </p:txBody>
      </p:sp>
    </p:spTree>
    <p:extLst>
      <p:ext uri="{BB962C8B-B14F-4D97-AF65-F5344CB8AC3E}">
        <p14:creationId xmlns:p14="http://schemas.microsoft.com/office/powerpoint/2010/main" val="327852687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E9543E-E923-5BA9-3EAB-8780740FD5D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87E6903-084F-9AD3-DE90-171D8B123A6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B48AF0D-D371-3BE5-5D20-2DFBACE6567A}"/>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AB4EE027-1DBA-2118-F9EB-8B603D37C8DE}"/>
              </a:ext>
            </a:extLst>
          </p:cNvPr>
          <p:cNvSpPr>
            <a:spLocks noGrp="1"/>
          </p:cNvSpPr>
          <p:nvPr>
            <p:ph type="sldNum" sz="quarter" idx="10"/>
          </p:nvPr>
        </p:nvSpPr>
        <p:spPr/>
        <p:txBody>
          <a:bodyPr/>
          <a:lstStyle/>
          <a:p>
            <a:fld id="{AB2A0F9D-3357-4A94-85C8-3B842B870DC6}" type="slidenum">
              <a:rPr lang="zh-CN" altLang="en-US" smtClean="0"/>
              <a:t>72</a:t>
            </a:fld>
            <a:endParaRPr lang="zh-CN" altLang="en-US"/>
          </a:p>
        </p:txBody>
      </p:sp>
    </p:spTree>
    <p:extLst>
      <p:ext uri="{BB962C8B-B14F-4D97-AF65-F5344CB8AC3E}">
        <p14:creationId xmlns:p14="http://schemas.microsoft.com/office/powerpoint/2010/main" val="3406990545"/>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229C82-609E-61E5-0D64-B3361028B9C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247941D-E9D2-EBAD-DECA-73F8F0EC91A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3C2B9BE-977B-D9E6-A1CE-2016680A5D99}"/>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32E5604B-0E03-07EB-FDE7-9A7C047F14BA}"/>
              </a:ext>
            </a:extLst>
          </p:cNvPr>
          <p:cNvSpPr>
            <a:spLocks noGrp="1"/>
          </p:cNvSpPr>
          <p:nvPr>
            <p:ph type="sldNum" sz="quarter" idx="10"/>
          </p:nvPr>
        </p:nvSpPr>
        <p:spPr/>
        <p:txBody>
          <a:bodyPr/>
          <a:lstStyle/>
          <a:p>
            <a:fld id="{AB2A0F9D-3357-4A94-85C8-3B842B870DC6}" type="slidenum">
              <a:rPr lang="zh-CN" altLang="en-US" smtClean="0"/>
              <a:t>73</a:t>
            </a:fld>
            <a:endParaRPr lang="zh-CN" altLang="en-US"/>
          </a:p>
        </p:txBody>
      </p:sp>
    </p:spTree>
    <p:extLst>
      <p:ext uri="{BB962C8B-B14F-4D97-AF65-F5344CB8AC3E}">
        <p14:creationId xmlns:p14="http://schemas.microsoft.com/office/powerpoint/2010/main" val="422680813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9599E0-99A9-9030-AC44-8471EF50FA3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170CEC6-EA3C-BF29-00C1-4AE53232753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0F60210-D365-997F-45E2-DFCB679AB895}"/>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C6287666-ED3C-2F20-10FD-51B80191C874}"/>
              </a:ext>
            </a:extLst>
          </p:cNvPr>
          <p:cNvSpPr>
            <a:spLocks noGrp="1"/>
          </p:cNvSpPr>
          <p:nvPr>
            <p:ph type="sldNum" sz="quarter" idx="10"/>
          </p:nvPr>
        </p:nvSpPr>
        <p:spPr/>
        <p:txBody>
          <a:bodyPr/>
          <a:lstStyle/>
          <a:p>
            <a:fld id="{AB2A0F9D-3357-4A94-85C8-3B842B870DC6}" type="slidenum">
              <a:rPr lang="zh-CN" altLang="en-US" smtClean="0"/>
              <a:t>74</a:t>
            </a:fld>
            <a:endParaRPr lang="zh-CN" altLang="en-US"/>
          </a:p>
        </p:txBody>
      </p:sp>
    </p:spTree>
    <p:extLst>
      <p:ext uri="{BB962C8B-B14F-4D97-AF65-F5344CB8AC3E}">
        <p14:creationId xmlns:p14="http://schemas.microsoft.com/office/powerpoint/2010/main" val="1516555"/>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B2E37F-6A2A-8509-2D59-616060422F4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B0B4482-B312-D9E3-6BCA-58C91CE7979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CA9B1F9-FB61-F967-CEB5-4DE6F5130917}"/>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A4B12CE2-E0E8-C48E-106B-0BF903DA1AAA}"/>
              </a:ext>
            </a:extLst>
          </p:cNvPr>
          <p:cNvSpPr>
            <a:spLocks noGrp="1"/>
          </p:cNvSpPr>
          <p:nvPr>
            <p:ph type="sldNum" sz="quarter" idx="10"/>
          </p:nvPr>
        </p:nvSpPr>
        <p:spPr/>
        <p:txBody>
          <a:bodyPr/>
          <a:lstStyle/>
          <a:p>
            <a:fld id="{AB2A0F9D-3357-4A94-85C8-3B842B870DC6}" type="slidenum">
              <a:rPr lang="zh-CN" altLang="en-US" smtClean="0"/>
              <a:t>75</a:t>
            </a:fld>
            <a:endParaRPr lang="zh-CN" altLang="en-US"/>
          </a:p>
        </p:txBody>
      </p:sp>
    </p:spTree>
    <p:extLst>
      <p:ext uri="{BB962C8B-B14F-4D97-AF65-F5344CB8AC3E}">
        <p14:creationId xmlns:p14="http://schemas.microsoft.com/office/powerpoint/2010/main" val="2274821745"/>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8AEA8D-C310-ED49-4890-10FB72EACB0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BFEF941-7380-89CE-61AA-26F7287C577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285FC6B-41F4-0A5E-084C-DA8236170379}"/>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099BB1A1-4F55-18DD-6B78-F6BDAAA3E5B9}"/>
              </a:ext>
            </a:extLst>
          </p:cNvPr>
          <p:cNvSpPr>
            <a:spLocks noGrp="1"/>
          </p:cNvSpPr>
          <p:nvPr>
            <p:ph type="sldNum" sz="quarter" idx="10"/>
          </p:nvPr>
        </p:nvSpPr>
        <p:spPr/>
        <p:txBody>
          <a:bodyPr/>
          <a:lstStyle/>
          <a:p>
            <a:fld id="{AB2A0F9D-3357-4A94-85C8-3B842B870DC6}" type="slidenum">
              <a:rPr lang="zh-CN" altLang="en-US" smtClean="0"/>
              <a:t>76</a:t>
            </a:fld>
            <a:endParaRPr lang="zh-CN" altLang="en-US"/>
          </a:p>
        </p:txBody>
      </p:sp>
    </p:spTree>
    <p:extLst>
      <p:ext uri="{BB962C8B-B14F-4D97-AF65-F5344CB8AC3E}">
        <p14:creationId xmlns:p14="http://schemas.microsoft.com/office/powerpoint/2010/main" val="40298343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2955FA-B9E8-A19D-3574-6FFB3CD0EDF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165167D-5EAA-C0C7-9D5F-16FF49EFA5E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5221DB6-E62B-A217-60A2-10D6139EB490}"/>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A26AE7E5-F103-F16E-3523-483E75C600FE}"/>
              </a:ext>
            </a:extLst>
          </p:cNvPr>
          <p:cNvSpPr>
            <a:spLocks noGrp="1"/>
          </p:cNvSpPr>
          <p:nvPr>
            <p:ph type="sldNum" sz="quarter" idx="10"/>
          </p:nvPr>
        </p:nvSpPr>
        <p:spPr/>
        <p:txBody>
          <a:bodyPr/>
          <a:lstStyle/>
          <a:p>
            <a:fld id="{F4F633F3-5D0E-4770-8750-05DED033C41B}" type="slidenum">
              <a:rPr lang="zh-CN" altLang="en-US" smtClean="0"/>
              <a:t>77</a:t>
            </a:fld>
            <a:endParaRPr lang="zh-CN" altLang="en-US"/>
          </a:p>
        </p:txBody>
      </p:sp>
    </p:spTree>
    <p:extLst>
      <p:ext uri="{BB962C8B-B14F-4D97-AF65-F5344CB8AC3E}">
        <p14:creationId xmlns:p14="http://schemas.microsoft.com/office/powerpoint/2010/main" val="2351318809"/>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304DCB-B789-40A0-4C4C-D73F75C195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D8EA11E-E5E1-B7BF-5E4C-65B5F4917EF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0C462E1-B960-4BEB-99B6-5C571009E5FF}"/>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5186D2C5-5690-D4A1-673C-9BC22DF6A5E9}"/>
              </a:ext>
            </a:extLst>
          </p:cNvPr>
          <p:cNvSpPr>
            <a:spLocks noGrp="1"/>
          </p:cNvSpPr>
          <p:nvPr>
            <p:ph type="sldNum" sz="quarter" idx="10"/>
          </p:nvPr>
        </p:nvSpPr>
        <p:spPr/>
        <p:txBody>
          <a:bodyPr/>
          <a:lstStyle/>
          <a:p>
            <a:fld id="{AB2A0F9D-3357-4A94-85C8-3B842B870DC6}" type="slidenum">
              <a:rPr lang="zh-CN" altLang="en-US" smtClean="0"/>
              <a:t>78</a:t>
            </a:fld>
            <a:endParaRPr lang="zh-CN" altLang="en-US"/>
          </a:p>
        </p:txBody>
      </p:sp>
    </p:spTree>
    <p:extLst>
      <p:ext uri="{BB962C8B-B14F-4D97-AF65-F5344CB8AC3E}">
        <p14:creationId xmlns:p14="http://schemas.microsoft.com/office/powerpoint/2010/main" val="136841160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417143-55AA-77A4-9B2D-A5DE7ED3BC3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9930CD0-B760-E33D-E117-37DEA874AB4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D432580-8C6A-D21C-648C-D62E9A71B6FB}"/>
              </a:ext>
            </a:extLst>
          </p:cNvPr>
          <p:cNvSpPr>
            <a:spLocks noGrp="1"/>
          </p:cNvSpPr>
          <p:nvPr>
            <p:ph type="body" idx="1"/>
          </p:nvPr>
        </p:nvSpPr>
        <p:spPr/>
        <p:txBody>
          <a:bodyPr/>
          <a:lstStyle/>
          <a:p>
            <a:r>
              <a:rPr lang="en-US" altLang="zh-TW" b="1" i="0" dirty="0">
                <a:solidFill>
                  <a:srgbClr val="262626"/>
                </a:solidFill>
                <a:effectLst/>
                <a:latin typeface="-apple-system"/>
              </a:rPr>
              <a:t>AXI4-Full</a:t>
            </a:r>
            <a:r>
              <a:rPr lang="zh-TW" altLang="en-US" b="0" i="0" dirty="0">
                <a:solidFill>
                  <a:srgbClr val="262626"/>
                </a:solidFill>
                <a:effectLst/>
                <a:latin typeface="-apple-system"/>
              </a:rPr>
              <a:t> 總線也被直接稱為 </a:t>
            </a:r>
            <a:r>
              <a:rPr lang="en-US" altLang="zh-TW" b="1" i="0" dirty="0">
                <a:solidFill>
                  <a:srgbClr val="262626"/>
                </a:solidFill>
                <a:effectLst/>
                <a:latin typeface="-apple-system"/>
              </a:rPr>
              <a:t>AXI4</a:t>
            </a:r>
            <a:r>
              <a:rPr lang="zh-TW" altLang="en-US" b="0" i="0" dirty="0">
                <a:solidFill>
                  <a:srgbClr val="262626"/>
                </a:solidFill>
                <a:effectLst/>
                <a:latin typeface="-apple-system"/>
              </a:rPr>
              <a:t> 總線。</a:t>
            </a:r>
            <a:r>
              <a:rPr lang="en-US" altLang="zh-TW" b="0" i="0" dirty="0">
                <a:solidFill>
                  <a:srgbClr val="262626"/>
                </a:solidFill>
                <a:effectLst/>
                <a:latin typeface="-apple-system"/>
              </a:rPr>
              <a:t>AXI4-Full </a:t>
            </a:r>
            <a:r>
              <a:rPr lang="zh-TW" altLang="en-US" b="0" i="0" dirty="0">
                <a:solidFill>
                  <a:srgbClr val="262626"/>
                </a:solidFill>
                <a:effectLst/>
                <a:latin typeface="-apple-system"/>
              </a:rPr>
              <a:t>和 </a:t>
            </a:r>
            <a:r>
              <a:rPr lang="en-US" altLang="zh-TW" b="0" i="0" dirty="0">
                <a:solidFill>
                  <a:srgbClr val="262626"/>
                </a:solidFill>
                <a:effectLst/>
                <a:latin typeface="-apple-system"/>
              </a:rPr>
              <a:t>AXI4-Lite </a:t>
            </a:r>
            <a:r>
              <a:rPr lang="zh-TW" altLang="en-US" b="0" i="0" dirty="0">
                <a:solidFill>
                  <a:srgbClr val="262626"/>
                </a:solidFill>
                <a:effectLst/>
                <a:latin typeface="-apple-system"/>
              </a:rPr>
              <a:t>都是內存映射型總線，這意味著它們需要地址來訪問內存</a:t>
            </a:r>
            <a:endParaRPr lang="en-US" altLang="zh-TW" b="0" i="0" dirty="0">
              <a:solidFill>
                <a:srgbClr val="262626"/>
              </a:solidFill>
              <a:effectLst/>
              <a:latin typeface="-apple-system"/>
            </a:endParaRPr>
          </a:p>
          <a:p>
            <a:endParaRPr lang="en-US" altLang="zh-CN" b="0" i="0" dirty="0">
              <a:solidFill>
                <a:srgbClr val="262626"/>
              </a:solidFill>
              <a:effectLst/>
              <a:latin typeface="-apple-system"/>
            </a:endParaRPr>
          </a:p>
          <a:p>
            <a:r>
              <a:rPr lang="zh-TW" altLang="en-US" b="0" i="0" dirty="0">
                <a:solidFill>
                  <a:srgbClr val="262626"/>
                </a:solidFill>
                <a:effectLst/>
                <a:latin typeface="-apple-system"/>
              </a:rPr>
              <a:t>拓撲結構圖展示了如何將多個主設備和從設備通過 </a:t>
            </a:r>
            <a:r>
              <a:rPr lang="en-US" altLang="zh-TW" b="0" i="0" dirty="0">
                <a:solidFill>
                  <a:srgbClr val="262626"/>
                </a:solidFill>
                <a:effectLst/>
                <a:latin typeface="-apple-system"/>
              </a:rPr>
              <a:t>AXI4 </a:t>
            </a:r>
            <a:r>
              <a:rPr lang="zh-TW" altLang="en-US" b="0" i="0" dirty="0">
                <a:solidFill>
                  <a:srgbClr val="262626"/>
                </a:solidFill>
                <a:effectLst/>
                <a:latin typeface="-apple-system"/>
              </a:rPr>
              <a:t>總線和 </a:t>
            </a:r>
            <a:r>
              <a:rPr lang="en-US" altLang="zh-TW" b="0" i="0" dirty="0">
                <a:solidFill>
                  <a:srgbClr val="262626"/>
                </a:solidFill>
                <a:effectLst/>
                <a:latin typeface="-apple-system"/>
              </a:rPr>
              <a:t>Interconnect </a:t>
            </a:r>
            <a:r>
              <a:rPr lang="zh-TW" altLang="en-US" b="0" i="0" dirty="0">
                <a:solidFill>
                  <a:srgbClr val="262626"/>
                </a:solidFill>
                <a:effectLst/>
                <a:latin typeface="-apple-system"/>
              </a:rPr>
              <a:t>進行連接。這種結構能夠支持高效的數據傳輸和通信。</a:t>
            </a:r>
            <a:endParaRPr lang="zh-CN" altLang="en-US" dirty="0"/>
          </a:p>
        </p:txBody>
      </p:sp>
      <p:sp>
        <p:nvSpPr>
          <p:cNvPr id="4" name="灯片编号占位符 3">
            <a:extLst>
              <a:ext uri="{FF2B5EF4-FFF2-40B4-BE49-F238E27FC236}">
                <a16:creationId xmlns:a16="http://schemas.microsoft.com/office/drawing/2014/main" id="{672B9F52-8A22-CF28-58EE-CC97CCA74925}"/>
              </a:ext>
            </a:extLst>
          </p:cNvPr>
          <p:cNvSpPr>
            <a:spLocks noGrp="1"/>
          </p:cNvSpPr>
          <p:nvPr>
            <p:ph type="sldNum" sz="quarter" idx="10"/>
          </p:nvPr>
        </p:nvSpPr>
        <p:spPr/>
        <p:txBody>
          <a:bodyPr/>
          <a:lstStyle/>
          <a:p>
            <a:fld id="{AB2A0F9D-3357-4A94-85C8-3B842B870DC6}" type="slidenum">
              <a:rPr lang="zh-CN" altLang="en-US" smtClean="0"/>
              <a:t>79</a:t>
            </a:fld>
            <a:endParaRPr lang="zh-CN" altLang="en-US"/>
          </a:p>
        </p:txBody>
      </p:sp>
    </p:spTree>
    <p:extLst>
      <p:ext uri="{BB962C8B-B14F-4D97-AF65-F5344CB8AC3E}">
        <p14:creationId xmlns:p14="http://schemas.microsoft.com/office/powerpoint/2010/main" val="29113696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那另外一個問題是</a:t>
            </a:r>
            <a:r>
              <a:rPr lang="en-US" altLang="zh-TW" dirty="0"/>
              <a:t>MSIS</a:t>
            </a:r>
            <a:r>
              <a:rPr lang="zh-TW" altLang="en-US" dirty="0"/>
              <a:t>問題，主要是用來防止簽名偽造</a:t>
            </a:r>
            <a:r>
              <a:rPr lang="zh-TW" altLang="en-US" b="0" dirty="0"/>
              <a:t>，那我們這邊一樣用一個數值例來講解，</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3*2</a:t>
            </a:r>
            <a:r>
              <a:rPr lang="zh-TW" altLang="en-US" dirty="0"/>
              <a:t>的矩陣</a:t>
            </a:r>
            <a:r>
              <a:rPr lang="en-US" altLang="zh-TW" dirty="0"/>
              <a:t>A</a:t>
            </a:r>
            <a:r>
              <a:rPr lang="zh-TW" altLang="en-US" dirty="0"/>
              <a:t> 。那這個問題的主要目標是要找出向量</a:t>
            </a:r>
            <a:r>
              <a:rPr lang="en-US" altLang="zh-TW" dirty="0"/>
              <a:t>z</a:t>
            </a:r>
            <a:r>
              <a:rPr lang="zh-TW" altLang="en-US" dirty="0"/>
              <a:t>跟</a:t>
            </a:r>
            <a:r>
              <a:rPr lang="en-US" altLang="zh-TW" dirty="0"/>
              <a:t>u</a:t>
            </a:r>
            <a:r>
              <a:rPr lang="zh-TW" altLang="en-US" dirty="0"/>
              <a:t>能夠使得</a:t>
            </a:r>
            <a:r>
              <a:rPr lang="en-US" altLang="zh-TW" dirty="0" err="1"/>
              <a:t>Az+u</a:t>
            </a:r>
            <a:r>
              <a:rPr lang="en-US" altLang="zh-TW" dirty="0"/>
              <a:t> mod q = 0</a:t>
            </a:r>
            <a:r>
              <a:rPr lang="zh-TW" altLang="en-US" dirty="0"/>
              <a:t>。那就亂猜</a:t>
            </a:r>
            <a:r>
              <a:rPr lang="en-US" altLang="zh-TW" dirty="0"/>
              <a:t>z</a:t>
            </a:r>
            <a:r>
              <a:rPr lang="zh-TW" altLang="en-US" dirty="0"/>
              <a:t>和</a:t>
            </a:r>
            <a:r>
              <a:rPr lang="en-US" altLang="zh-TW" dirty="0"/>
              <a:t>u</a:t>
            </a:r>
            <a:r>
              <a:rPr lang="zh-TW" altLang="en-US" dirty="0"/>
              <a:t>的值與</a:t>
            </a:r>
            <a:r>
              <a:rPr lang="en-US" altLang="zh-TW" dirty="0"/>
              <a:t>A</a:t>
            </a:r>
            <a:r>
              <a:rPr lang="zh-TW" altLang="en-US" dirty="0"/>
              <a:t>進行計算，我們可以發現最後的結過並不是等於</a:t>
            </a:r>
            <a:r>
              <a:rPr lang="en-US" altLang="zh-TW" dirty="0"/>
              <a:t>0</a:t>
            </a:r>
            <a:r>
              <a:rPr lang="zh-TW" altLang="en-US" dirty="0"/>
              <a:t>的。所以要透過隨機亂猜去找到</a:t>
            </a:r>
            <a:r>
              <a:rPr lang="en-US" altLang="zh-TW" dirty="0"/>
              <a:t>z</a:t>
            </a:r>
            <a:r>
              <a:rPr lang="zh-TW" altLang="en-US" dirty="0"/>
              <a:t>和</a:t>
            </a:r>
            <a:r>
              <a:rPr lang="en-US" altLang="zh-TW" dirty="0"/>
              <a:t>u</a:t>
            </a:r>
            <a:r>
              <a:rPr lang="zh-TW" altLang="en-US" dirty="0"/>
              <a:t>是困難的，我們又將這個問題放置到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的多項式環上，問題會變得更加難以解決，因此我們利用這個特點確保了攻擊者無法輕易找到符合條件的 </a:t>
            </a:r>
            <a:r>
              <a:rPr lang="en-US" altLang="zh-TW" dirty="0"/>
              <a:t>z </a:t>
            </a:r>
            <a:r>
              <a:rPr lang="zh-TW" altLang="en-US" dirty="0"/>
              <a:t>和 </a:t>
            </a:r>
            <a:r>
              <a:rPr lang="en-US" altLang="zh-TW" dirty="0"/>
              <a:t>u</a:t>
            </a:r>
            <a:r>
              <a:rPr lang="zh-TW" altLang="en-US" dirty="0"/>
              <a:t>，從而不能偽造出有效的簽名。</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CF1988-9CF1-D78A-18D4-314AEEFD42A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593ECB3-114D-5D77-9279-C07DE6CF114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99424C2-F58A-C63A-5B57-36773E805A85}"/>
              </a:ext>
            </a:extLst>
          </p:cNvPr>
          <p:cNvSpPr>
            <a:spLocks noGrp="1"/>
          </p:cNvSpPr>
          <p:nvPr>
            <p:ph type="body" idx="1"/>
          </p:nvPr>
        </p:nvSpPr>
        <p:spPr/>
        <p:txBody>
          <a:bodyPr/>
          <a:lstStyle/>
          <a:p>
            <a:pPr algn="l">
              <a:spcAft>
                <a:spcPts val="750"/>
              </a:spcAft>
            </a:pPr>
            <a:r>
              <a:rPr lang="en-US" altLang="zh-TW" b="0" i="0" dirty="0">
                <a:solidFill>
                  <a:srgbClr val="333333"/>
                </a:solidFill>
                <a:effectLst/>
                <a:latin typeface="Roboto" panose="02000000000000000000" pitchFamily="2" charset="0"/>
              </a:rPr>
              <a:t>AXI </a:t>
            </a:r>
            <a:r>
              <a:rPr lang="zh-TW" altLang="en-US" b="0" i="0" dirty="0">
                <a:solidFill>
                  <a:srgbClr val="333333"/>
                </a:solidFill>
                <a:effectLst/>
                <a:latin typeface="Roboto" panose="02000000000000000000" pitchFamily="2" charset="0"/>
              </a:rPr>
              <a:t>协议定义了 </a:t>
            </a:r>
            <a:r>
              <a:rPr lang="en-US" altLang="zh-TW" b="0" i="0" dirty="0">
                <a:solidFill>
                  <a:srgbClr val="333333"/>
                </a:solidFill>
                <a:effectLst/>
                <a:latin typeface="Roboto" panose="02000000000000000000" pitchFamily="2" charset="0"/>
              </a:rPr>
              <a:t>5 </a:t>
            </a:r>
            <a:r>
              <a:rPr lang="zh-TW" altLang="en-US" b="0" i="0" dirty="0">
                <a:solidFill>
                  <a:srgbClr val="333333"/>
                </a:solidFill>
                <a:effectLst/>
                <a:latin typeface="Roboto" panose="02000000000000000000" pitchFamily="2" charset="0"/>
              </a:rPr>
              <a:t>条通道：</a:t>
            </a:r>
          </a:p>
          <a:p>
            <a:pPr algn="l">
              <a:spcAft>
                <a:spcPts val="750"/>
              </a:spcAft>
            </a:pPr>
            <a:r>
              <a:rPr lang="zh-TW" altLang="en-US" b="0" i="0" dirty="0">
                <a:solidFill>
                  <a:srgbClr val="333333"/>
                </a:solidFill>
                <a:effectLst/>
                <a:latin typeface="Roboto" panose="02000000000000000000" pitchFamily="2" charset="0"/>
              </a:rPr>
              <a:t>        其中 </a:t>
            </a:r>
            <a:r>
              <a:rPr lang="en-US" altLang="zh-TW" b="0" i="0" dirty="0">
                <a:solidFill>
                  <a:srgbClr val="333333"/>
                </a:solidFill>
                <a:effectLst/>
                <a:latin typeface="Roboto" panose="02000000000000000000" pitchFamily="2" charset="0"/>
              </a:rPr>
              <a:t>2 </a:t>
            </a:r>
            <a:r>
              <a:rPr lang="zh-TW" altLang="en-US" b="0" i="0" dirty="0">
                <a:solidFill>
                  <a:srgbClr val="333333"/>
                </a:solidFill>
                <a:effectLst/>
                <a:latin typeface="Roboto" panose="02000000000000000000" pitchFamily="2" charset="0"/>
              </a:rPr>
              <a:t>条用于读取传输事务（</a:t>
            </a:r>
            <a:r>
              <a:rPr lang="en-US" altLang="zh-TW" b="0" i="0" dirty="0">
                <a:solidFill>
                  <a:srgbClr val="333333"/>
                </a:solidFill>
                <a:effectLst/>
                <a:latin typeface="Roboto" panose="02000000000000000000" pitchFamily="2" charset="0"/>
              </a:rPr>
              <a:t>transaction</a:t>
            </a:r>
            <a:r>
              <a:rPr lang="zh-TW" altLang="en-US" b="0" i="0" dirty="0">
                <a:solidFill>
                  <a:srgbClr val="333333"/>
                </a:solidFill>
                <a:effectLst/>
                <a:latin typeface="Roboto" panose="02000000000000000000" pitchFamily="2" charset="0"/>
              </a:rPr>
              <a:t>）：</a:t>
            </a:r>
          </a:p>
          <a:p>
            <a:pPr algn="l">
              <a:spcAft>
                <a:spcPts val="750"/>
              </a:spcAft>
              <a:buFont typeface="Arial" panose="020B0604020202020204" pitchFamily="34" charset="0"/>
              <a:buChar char="•"/>
            </a:pPr>
            <a:r>
              <a:rPr lang="zh-TW" altLang="en-US" b="0" i="0" dirty="0">
                <a:solidFill>
                  <a:srgbClr val="333333"/>
                </a:solidFill>
                <a:effectLst/>
                <a:latin typeface="Roboto" panose="02000000000000000000" pitchFamily="2" charset="0"/>
              </a:rPr>
              <a:t>读地址（</a:t>
            </a:r>
            <a:r>
              <a:rPr lang="en-US" altLang="zh-TW" b="0" i="0" dirty="0">
                <a:solidFill>
                  <a:srgbClr val="333333"/>
                </a:solidFill>
                <a:effectLst/>
                <a:latin typeface="Roboto" panose="02000000000000000000" pitchFamily="2" charset="0"/>
              </a:rPr>
              <a:t>AR</a:t>
            </a:r>
            <a:r>
              <a:rPr lang="zh-TW" altLang="en-US" b="0" i="0" dirty="0">
                <a:solidFill>
                  <a:srgbClr val="333333"/>
                </a:solidFill>
                <a:effectLst/>
                <a:latin typeface="Roboto" panose="02000000000000000000" pitchFamily="2" charset="0"/>
              </a:rPr>
              <a:t>） </a:t>
            </a:r>
            <a:r>
              <a:rPr lang="en-US" altLang="zh-TW" b="0" i="0" dirty="0">
                <a:solidFill>
                  <a:srgbClr val="333333"/>
                </a:solidFill>
                <a:effectLst/>
                <a:latin typeface="Roboto" panose="02000000000000000000" pitchFamily="2" charset="0"/>
              </a:rPr>
              <a:t>read address</a:t>
            </a:r>
          </a:p>
          <a:p>
            <a:pPr algn="l">
              <a:spcAft>
                <a:spcPts val="750"/>
              </a:spcAft>
              <a:buFont typeface="Arial" panose="020B0604020202020204" pitchFamily="34" charset="0"/>
              <a:buChar char="•"/>
            </a:pPr>
            <a:r>
              <a:rPr lang="zh-TW" altLang="en-US" b="0" i="0" dirty="0">
                <a:solidFill>
                  <a:srgbClr val="333333"/>
                </a:solidFill>
                <a:effectLst/>
                <a:latin typeface="Roboto" panose="02000000000000000000" pitchFamily="2" charset="0"/>
              </a:rPr>
              <a:t>读数据 （</a:t>
            </a:r>
            <a:r>
              <a:rPr lang="en-US" altLang="zh-TW" b="0" i="0" dirty="0">
                <a:solidFill>
                  <a:srgbClr val="333333"/>
                </a:solidFill>
                <a:effectLst/>
                <a:latin typeface="Roboto" panose="02000000000000000000" pitchFamily="2" charset="0"/>
              </a:rPr>
              <a:t>R</a:t>
            </a:r>
            <a:r>
              <a:rPr lang="zh-TW" altLang="en-US" b="0" i="0" dirty="0">
                <a:solidFill>
                  <a:srgbClr val="333333"/>
                </a:solidFill>
                <a:effectLst/>
                <a:latin typeface="Roboto" panose="02000000000000000000" pitchFamily="2" charset="0"/>
              </a:rPr>
              <a:t>） </a:t>
            </a:r>
            <a:r>
              <a:rPr lang="en-US" altLang="zh-TW" b="0" i="0" dirty="0">
                <a:solidFill>
                  <a:srgbClr val="333333"/>
                </a:solidFill>
                <a:effectLst/>
                <a:latin typeface="Roboto" panose="02000000000000000000" pitchFamily="2" charset="0"/>
              </a:rPr>
              <a:t>read data</a:t>
            </a:r>
          </a:p>
          <a:p>
            <a:pPr algn="l">
              <a:spcAft>
                <a:spcPts val="750"/>
              </a:spcAft>
            </a:pPr>
            <a:r>
              <a:rPr lang="en-US" altLang="zh-TW" b="0" i="0" dirty="0">
                <a:solidFill>
                  <a:srgbClr val="333333"/>
                </a:solidFill>
                <a:effectLst/>
                <a:latin typeface="Roboto" panose="02000000000000000000" pitchFamily="2" charset="0"/>
              </a:rPr>
              <a:t>        </a:t>
            </a:r>
            <a:r>
              <a:rPr lang="zh-TW" altLang="en-US" b="0" i="0" dirty="0">
                <a:solidFill>
                  <a:srgbClr val="333333"/>
                </a:solidFill>
                <a:effectLst/>
                <a:latin typeface="Roboto" panose="02000000000000000000" pitchFamily="2" charset="0"/>
              </a:rPr>
              <a:t>另 </a:t>
            </a:r>
            <a:r>
              <a:rPr lang="en-US" altLang="zh-TW" b="0" i="0" dirty="0">
                <a:solidFill>
                  <a:srgbClr val="333333"/>
                </a:solidFill>
                <a:effectLst/>
                <a:latin typeface="Roboto" panose="02000000000000000000" pitchFamily="2" charset="0"/>
              </a:rPr>
              <a:t>3 </a:t>
            </a:r>
            <a:r>
              <a:rPr lang="zh-TW" altLang="en-US" b="0" i="0" dirty="0">
                <a:solidFill>
                  <a:srgbClr val="333333"/>
                </a:solidFill>
                <a:effectLst/>
                <a:latin typeface="Roboto" panose="02000000000000000000" pitchFamily="2" charset="0"/>
              </a:rPr>
              <a:t>条用于写入传输事务（</a:t>
            </a:r>
            <a:r>
              <a:rPr lang="en-US" altLang="zh-TW" b="0" i="0" dirty="0">
                <a:solidFill>
                  <a:srgbClr val="333333"/>
                </a:solidFill>
                <a:effectLst/>
                <a:latin typeface="Roboto" panose="02000000000000000000" pitchFamily="2" charset="0"/>
              </a:rPr>
              <a:t>transaction</a:t>
            </a:r>
            <a:r>
              <a:rPr lang="zh-TW" altLang="en-US" b="0" i="0" dirty="0">
                <a:solidFill>
                  <a:srgbClr val="333333"/>
                </a:solidFill>
                <a:effectLst/>
                <a:latin typeface="Roboto" panose="02000000000000000000" pitchFamily="2" charset="0"/>
              </a:rPr>
              <a:t>）：</a:t>
            </a:r>
          </a:p>
          <a:p>
            <a:pPr algn="l">
              <a:spcAft>
                <a:spcPts val="750"/>
              </a:spcAft>
              <a:buFont typeface="Arial" panose="020B0604020202020204" pitchFamily="34" charset="0"/>
              <a:buChar char="•"/>
            </a:pPr>
            <a:r>
              <a:rPr lang="zh-TW" altLang="en-US" b="0" i="0" dirty="0">
                <a:solidFill>
                  <a:srgbClr val="333333"/>
                </a:solidFill>
                <a:effectLst/>
                <a:latin typeface="Roboto" panose="02000000000000000000" pitchFamily="2" charset="0"/>
              </a:rPr>
              <a:t>写地址（</a:t>
            </a:r>
            <a:r>
              <a:rPr lang="en-US" altLang="zh-TW" b="0" i="0" dirty="0">
                <a:solidFill>
                  <a:srgbClr val="333333"/>
                </a:solidFill>
                <a:effectLst/>
                <a:latin typeface="Roboto" panose="02000000000000000000" pitchFamily="2" charset="0"/>
              </a:rPr>
              <a:t>AW</a:t>
            </a:r>
            <a:r>
              <a:rPr lang="zh-TW" altLang="en-US" b="0" i="0" dirty="0">
                <a:solidFill>
                  <a:srgbClr val="333333"/>
                </a:solidFill>
                <a:effectLst/>
                <a:latin typeface="Roboto" panose="02000000000000000000" pitchFamily="2" charset="0"/>
              </a:rPr>
              <a:t>） </a:t>
            </a:r>
            <a:r>
              <a:rPr lang="en-US" altLang="zh-TW" b="0" i="0" dirty="0">
                <a:solidFill>
                  <a:srgbClr val="333333"/>
                </a:solidFill>
                <a:effectLst/>
                <a:latin typeface="Roboto" panose="02000000000000000000" pitchFamily="2" charset="0"/>
              </a:rPr>
              <a:t>write address</a:t>
            </a:r>
          </a:p>
          <a:p>
            <a:pPr algn="l">
              <a:spcAft>
                <a:spcPts val="750"/>
              </a:spcAft>
              <a:buFont typeface="Arial" panose="020B0604020202020204" pitchFamily="34" charset="0"/>
              <a:buChar char="•"/>
            </a:pPr>
            <a:r>
              <a:rPr lang="zh-TW" altLang="en-US" b="0" i="0" dirty="0">
                <a:solidFill>
                  <a:srgbClr val="333333"/>
                </a:solidFill>
                <a:effectLst/>
                <a:latin typeface="Roboto" panose="02000000000000000000" pitchFamily="2" charset="0"/>
              </a:rPr>
              <a:t>写数据（</a:t>
            </a:r>
            <a:r>
              <a:rPr lang="en-US" altLang="zh-TW" b="0" i="0" dirty="0">
                <a:solidFill>
                  <a:srgbClr val="333333"/>
                </a:solidFill>
                <a:effectLst/>
                <a:latin typeface="Roboto" panose="02000000000000000000" pitchFamily="2" charset="0"/>
              </a:rPr>
              <a:t>W</a:t>
            </a:r>
            <a:r>
              <a:rPr lang="zh-TW" altLang="en-US" b="0" i="0" dirty="0">
                <a:solidFill>
                  <a:srgbClr val="333333"/>
                </a:solidFill>
                <a:effectLst/>
                <a:latin typeface="Roboto" panose="02000000000000000000" pitchFamily="2" charset="0"/>
              </a:rPr>
              <a:t>） </a:t>
            </a:r>
            <a:r>
              <a:rPr lang="en-US" altLang="zh-TW" b="0" i="0" dirty="0">
                <a:solidFill>
                  <a:srgbClr val="333333"/>
                </a:solidFill>
                <a:effectLst/>
                <a:latin typeface="Roboto" panose="02000000000000000000" pitchFamily="2" charset="0"/>
              </a:rPr>
              <a:t>write data</a:t>
            </a:r>
          </a:p>
          <a:p>
            <a:pPr algn="l">
              <a:spcAft>
                <a:spcPts val="750"/>
              </a:spcAft>
              <a:buFont typeface="Arial" panose="020B0604020202020204" pitchFamily="34" charset="0"/>
              <a:buChar char="•"/>
            </a:pPr>
            <a:r>
              <a:rPr lang="zh-TW" altLang="en-US" b="0" i="0" dirty="0">
                <a:solidFill>
                  <a:srgbClr val="333333"/>
                </a:solidFill>
                <a:effectLst/>
                <a:latin typeface="Roboto" panose="02000000000000000000" pitchFamily="2" charset="0"/>
              </a:rPr>
              <a:t>写响应（</a:t>
            </a:r>
            <a:r>
              <a:rPr lang="en-US" altLang="zh-TW" b="0" i="0" dirty="0">
                <a:solidFill>
                  <a:srgbClr val="333333"/>
                </a:solidFill>
                <a:effectLst/>
                <a:latin typeface="Roboto" panose="02000000000000000000" pitchFamily="2" charset="0"/>
              </a:rPr>
              <a:t>R</a:t>
            </a:r>
            <a:r>
              <a:rPr lang="zh-TW" altLang="en-US" b="0" i="0" dirty="0">
                <a:solidFill>
                  <a:srgbClr val="333333"/>
                </a:solidFill>
                <a:effectLst/>
                <a:latin typeface="Roboto" panose="02000000000000000000" pitchFamily="2" charset="0"/>
              </a:rPr>
              <a:t>） </a:t>
            </a:r>
            <a:r>
              <a:rPr lang="en-US" altLang="zh-TW" b="0" i="0" dirty="0">
                <a:solidFill>
                  <a:srgbClr val="333333"/>
                </a:solidFill>
                <a:effectLst/>
                <a:latin typeface="Roboto" panose="02000000000000000000" pitchFamily="2" charset="0"/>
              </a:rPr>
              <a:t>write response</a:t>
            </a:r>
          </a:p>
        </p:txBody>
      </p:sp>
      <p:sp>
        <p:nvSpPr>
          <p:cNvPr id="4" name="灯片编号占位符 3">
            <a:extLst>
              <a:ext uri="{FF2B5EF4-FFF2-40B4-BE49-F238E27FC236}">
                <a16:creationId xmlns:a16="http://schemas.microsoft.com/office/drawing/2014/main" id="{29BB27B1-520E-2800-523B-C23C6DF55552}"/>
              </a:ext>
            </a:extLst>
          </p:cNvPr>
          <p:cNvSpPr>
            <a:spLocks noGrp="1"/>
          </p:cNvSpPr>
          <p:nvPr>
            <p:ph type="sldNum" sz="quarter" idx="10"/>
          </p:nvPr>
        </p:nvSpPr>
        <p:spPr/>
        <p:txBody>
          <a:bodyPr/>
          <a:lstStyle/>
          <a:p>
            <a:fld id="{AB2A0F9D-3357-4A94-85C8-3B842B870DC6}" type="slidenum">
              <a:rPr lang="zh-CN" altLang="en-US" smtClean="0"/>
              <a:t>80</a:t>
            </a:fld>
            <a:endParaRPr lang="zh-CN" altLang="en-US"/>
          </a:p>
        </p:txBody>
      </p:sp>
    </p:spTree>
    <p:extLst>
      <p:ext uri="{BB962C8B-B14F-4D97-AF65-F5344CB8AC3E}">
        <p14:creationId xmlns:p14="http://schemas.microsoft.com/office/powerpoint/2010/main" val="3908245922"/>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835CC2-8596-8B5A-13A3-4799CEC79C1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A9B14C-FE17-B5BC-1943-16394D8FFE7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AE6898E-716D-4FE0-128B-522544C17E82}"/>
              </a:ext>
            </a:extLst>
          </p:cNvPr>
          <p:cNvSpPr>
            <a:spLocks noGrp="1"/>
          </p:cNvSpPr>
          <p:nvPr>
            <p:ph type="body" idx="1"/>
          </p:nvPr>
        </p:nvSpPr>
        <p:spPr/>
        <p:txBody>
          <a:bodyPr/>
          <a:lstStyle/>
          <a:p>
            <a:pPr algn="l"/>
            <a:r>
              <a:rPr lang="en-US" altLang="zh-TW" b="0" i="0" dirty="0">
                <a:solidFill>
                  <a:srgbClr val="262626"/>
                </a:solidFill>
                <a:effectLst/>
                <a:latin typeface="-apple-system"/>
              </a:rPr>
              <a:t>AXI </a:t>
            </a:r>
            <a:r>
              <a:rPr lang="zh-TW" altLang="en-US" b="0" i="0" dirty="0">
                <a:solidFill>
                  <a:srgbClr val="262626"/>
                </a:solidFill>
                <a:effectLst/>
                <a:latin typeface="-apple-system"/>
              </a:rPr>
              <a:t>讀傳輸事務需要在 </a:t>
            </a:r>
            <a:r>
              <a:rPr lang="en-US" altLang="zh-TW" b="1" i="0" dirty="0">
                <a:solidFill>
                  <a:srgbClr val="262626"/>
                </a:solidFill>
                <a:effectLst/>
                <a:latin typeface="-apple-system"/>
              </a:rPr>
              <a:t>2 </a:t>
            </a:r>
            <a:r>
              <a:rPr lang="zh-TW" altLang="en-US" b="1" i="0" dirty="0">
                <a:solidFill>
                  <a:srgbClr val="262626"/>
                </a:solidFill>
                <a:effectLst/>
                <a:latin typeface="-apple-system"/>
              </a:rPr>
              <a:t>條讀取信道</a:t>
            </a:r>
            <a:r>
              <a:rPr lang="zh-TW" altLang="en-US" b="0" i="0" dirty="0">
                <a:solidFill>
                  <a:srgbClr val="262626"/>
                </a:solidFill>
                <a:effectLst/>
                <a:latin typeface="-apple-system"/>
              </a:rPr>
              <a:t> 上發生多次傳輸：</a:t>
            </a:r>
          </a:p>
          <a:p>
            <a:pPr algn="l">
              <a:spcBef>
                <a:spcPts val="600"/>
              </a:spcBef>
              <a:spcAft>
                <a:spcPts val="600"/>
              </a:spcAft>
              <a:buFont typeface="+mj-lt"/>
              <a:buAutoNum type="arabicPeriod"/>
            </a:pPr>
            <a:r>
              <a:rPr lang="zh-TW" altLang="en-US" b="1" i="0" dirty="0">
                <a:solidFill>
                  <a:srgbClr val="262626"/>
                </a:solidFill>
                <a:effectLst/>
                <a:latin typeface="-apple-system"/>
              </a:rPr>
              <a:t>讀地址通道 </a:t>
            </a:r>
            <a:r>
              <a:rPr lang="en-US" altLang="zh-TW" b="1" i="0" dirty="0">
                <a:solidFill>
                  <a:srgbClr val="262626"/>
                </a:solidFill>
                <a:effectLst/>
                <a:latin typeface="-apple-system"/>
              </a:rPr>
              <a:t>(Read Address Channel)</a:t>
            </a:r>
            <a:r>
              <a:rPr lang="zh-TW" altLang="en-US" b="0" i="0" dirty="0">
                <a:solidFill>
                  <a:srgbClr val="262626"/>
                </a:solidFill>
                <a:effectLst/>
                <a:latin typeface="-apple-system"/>
              </a:rPr>
              <a:t>：從主設備 </a:t>
            </a:r>
            <a:r>
              <a:rPr lang="en-US" altLang="zh-TW" b="0" i="0" dirty="0">
                <a:solidFill>
                  <a:srgbClr val="262626"/>
                </a:solidFill>
                <a:effectLst/>
                <a:latin typeface="-apple-system"/>
              </a:rPr>
              <a:t>(Master) </a:t>
            </a:r>
            <a:r>
              <a:rPr lang="zh-TW" altLang="en-US" b="0" i="0" dirty="0">
                <a:solidFill>
                  <a:srgbClr val="262626"/>
                </a:solidFill>
                <a:effectLst/>
                <a:latin typeface="-apple-system"/>
              </a:rPr>
              <a:t>發送到從設備 </a:t>
            </a:r>
            <a:r>
              <a:rPr lang="en-US" altLang="zh-TW" b="0" i="0" dirty="0">
                <a:solidFill>
                  <a:srgbClr val="262626"/>
                </a:solidFill>
                <a:effectLst/>
                <a:latin typeface="-apple-system"/>
              </a:rPr>
              <a:t>(Slave)</a:t>
            </a:r>
            <a:r>
              <a:rPr lang="zh-TW" altLang="en-US" b="0" i="0" dirty="0">
                <a:solidFill>
                  <a:srgbClr val="262626"/>
                </a:solidFill>
                <a:effectLst/>
                <a:latin typeface="-apple-system"/>
              </a:rPr>
              <a:t>，以便設置地址和部分控制信號。</a:t>
            </a:r>
          </a:p>
          <a:p>
            <a:pPr algn="l">
              <a:spcBef>
                <a:spcPts val="600"/>
              </a:spcBef>
              <a:spcAft>
                <a:spcPts val="600"/>
              </a:spcAft>
              <a:buFont typeface="+mj-lt"/>
              <a:buAutoNum type="arabicPeriod"/>
            </a:pPr>
            <a:r>
              <a:rPr lang="zh-TW" altLang="en-US" b="1" i="0" dirty="0">
                <a:solidFill>
                  <a:srgbClr val="262626"/>
                </a:solidFill>
                <a:effectLst/>
                <a:latin typeface="-apple-system"/>
              </a:rPr>
              <a:t>讀數據通道 </a:t>
            </a:r>
            <a:r>
              <a:rPr lang="en-US" altLang="zh-TW" b="1" i="0" dirty="0">
                <a:solidFill>
                  <a:srgbClr val="262626"/>
                </a:solidFill>
                <a:effectLst/>
                <a:latin typeface="-apple-system"/>
              </a:rPr>
              <a:t>(Read Data Channel)</a:t>
            </a:r>
            <a:r>
              <a:rPr lang="zh-TW" altLang="en-US" b="0" i="0" dirty="0">
                <a:solidFill>
                  <a:srgbClr val="262626"/>
                </a:solidFill>
                <a:effectLst/>
                <a:latin typeface="-apple-system"/>
              </a:rPr>
              <a:t>：此地址的數據從從設備發送到主設備。</a:t>
            </a:r>
          </a:p>
          <a:p>
            <a:pPr algn="l"/>
            <a:r>
              <a:rPr lang="zh-TW" altLang="en-US" b="0" i="0" dirty="0">
                <a:solidFill>
                  <a:srgbClr val="262626"/>
                </a:solidFill>
                <a:effectLst/>
                <a:latin typeface="-apple-system"/>
              </a:rPr>
              <a:t>需要注意的是，每個地址中可發生多次數據傳輸，這種傳輸事務稱為 </a:t>
            </a:r>
            <a:r>
              <a:rPr lang="zh-TW" altLang="en-US" b="1" i="0" dirty="0">
                <a:solidFill>
                  <a:srgbClr val="262626"/>
                </a:solidFill>
                <a:effectLst/>
                <a:latin typeface="-apple-system"/>
              </a:rPr>
              <a:t>突發 </a:t>
            </a:r>
            <a:r>
              <a:rPr lang="en-US" altLang="zh-TW" b="1" i="0" dirty="0">
                <a:solidFill>
                  <a:srgbClr val="262626"/>
                </a:solidFill>
                <a:effectLst/>
                <a:latin typeface="-apple-system"/>
              </a:rPr>
              <a:t>(burst)</a:t>
            </a:r>
            <a:r>
              <a:rPr lang="zh-TW" altLang="en-US" b="0" i="0" dirty="0">
                <a:solidFill>
                  <a:srgbClr val="262626"/>
                </a:solidFill>
                <a:effectLst/>
                <a:latin typeface="-apple-system"/>
              </a:rPr>
              <a:t>。</a:t>
            </a:r>
            <a:r>
              <a:rPr lang="en-US" altLang="zh-TW" b="0" i="0" dirty="0">
                <a:solidFill>
                  <a:srgbClr val="262626"/>
                </a:solidFill>
                <a:effectLst/>
                <a:latin typeface="-apple-system"/>
              </a:rPr>
              <a:t>AXI4-Full </a:t>
            </a:r>
            <a:r>
              <a:rPr lang="zh-TW" altLang="en-US" b="0" i="0" dirty="0">
                <a:solidFill>
                  <a:srgbClr val="262626"/>
                </a:solidFill>
                <a:effectLst/>
                <a:latin typeface="-apple-system"/>
              </a:rPr>
              <a:t>是支持突發的，而 </a:t>
            </a:r>
            <a:r>
              <a:rPr lang="en-US" altLang="zh-TW" b="0" i="0" dirty="0">
                <a:solidFill>
                  <a:srgbClr val="262626"/>
                </a:solidFill>
                <a:effectLst/>
                <a:latin typeface="-apple-system"/>
              </a:rPr>
              <a:t>AXI4-Lite </a:t>
            </a:r>
            <a:r>
              <a:rPr lang="zh-TW" altLang="en-US" b="0" i="0" dirty="0">
                <a:solidFill>
                  <a:srgbClr val="262626"/>
                </a:solidFill>
                <a:effectLst/>
                <a:latin typeface="-apple-system"/>
              </a:rPr>
              <a:t>不支持突發，或者說“突發長度為 </a:t>
            </a:r>
            <a:r>
              <a:rPr lang="en-US" altLang="zh-TW" b="0" i="0" dirty="0">
                <a:solidFill>
                  <a:srgbClr val="262626"/>
                </a:solidFill>
                <a:effectLst/>
                <a:latin typeface="-apple-system"/>
              </a:rPr>
              <a:t>1”</a:t>
            </a:r>
            <a:r>
              <a:rPr lang="zh-TW" altLang="en-US" b="0" i="0" dirty="0">
                <a:solidFill>
                  <a:srgbClr val="262626"/>
                </a:solidFill>
                <a:effectLst/>
                <a:latin typeface="-apple-system"/>
              </a:rPr>
              <a:t>。</a:t>
            </a:r>
          </a:p>
        </p:txBody>
      </p:sp>
      <p:sp>
        <p:nvSpPr>
          <p:cNvPr id="4" name="灯片编号占位符 3">
            <a:extLst>
              <a:ext uri="{FF2B5EF4-FFF2-40B4-BE49-F238E27FC236}">
                <a16:creationId xmlns:a16="http://schemas.microsoft.com/office/drawing/2014/main" id="{DA34393A-DB49-BDD9-69D7-F2DFE038C66D}"/>
              </a:ext>
            </a:extLst>
          </p:cNvPr>
          <p:cNvSpPr>
            <a:spLocks noGrp="1"/>
          </p:cNvSpPr>
          <p:nvPr>
            <p:ph type="sldNum" sz="quarter" idx="10"/>
          </p:nvPr>
        </p:nvSpPr>
        <p:spPr/>
        <p:txBody>
          <a:bodyPr/>
          <a:lstStyle/>
          <a:p>
            <a:fld id="{AB2A0F9D-3357-4A94-85C8-3B842B870DC6}" type="slidenum">
              <a:rPr lang="zh-CN" altLang="en-US" smtClean="0"/>
              <a:t>81</a:t>
            </a:fld>
            <a:endParaRPr lang="zh-CN" altLang="en-US"/>
          </a:p>
        </p:txBody>
      </p:sp>
    </p:spTree>
    <p:extLst>
      <p:ext uri="{BB962C8B-B14F-4D97-AF65-F5344CB8AC3E}">
        <p14:creationId xmlns:p14="http://schemas.microsoft.com/office/powerpoint/2010/main" val="3090467508"/>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8B0B7F-38D0-07E4-6EBB-681CEF1E913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E66A284-6019-A75E-99BE-2B43D9CCF7D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BA62B59-8994-77E0-262A-3146A6DA839C}"/>
              </a:ext>
            </a:extLst>
          </p:cNvPr>
          <p:cNvSpPr>
            <a:spLocks noGrp="1"/>
          </p:cNvSpPr>
          <p:nvPr>
            <p:ph type="body" idx="1"/>
          </p:nvPr>
        </p:nvSpPr>
        <p:spPr/>
        <p:txBody>
          <a:bodyPr/>
          <a:lstStyle/>
          <a:p>
            <a:pPr algn="l"/>
            <a:r>
              <a:rPr lang="en-US" altLang="zh-TW" b="0" i="0" dirty="0">
                <a:solidFill>
                  <a:srgbClr val="262626"/>
                </a:solidFill>
                <a:effectLst/>
                <a:latin typeface="-apple-system"/>
              </a:rPr>
              <a:t>AXI </a:t>
            </a:r>
            <a:r>
              <a:rPr lang="zh-TW" altLang="en-US" b="0" i="0" dirty="0">
                <a:solidFill>
                  <a:srgbClr val="262626"/>
                </a:solidFill>
                <a:effectLst/>
                <a:latin typeface="-apple-system"/>
              </a:rPr>
              <a:t>寫入傳輸事務需要在 </a:t>
            </a:r>
            <a:r>
              <a:rPr lang="en-US" altLang="zh-TW" b="1" i="0" dirty="0">
                <a:solidFill>
                  <a:srgbClr val="262626"/>
                </a:solidFill>
                <a:effectLst/>
                <a:latin typeface="-apple-system"/>
              </a:rPr>
              <a:t>3 </a:t>
            </a:r>
            <a:r>
              <a:rPr lang="zh-TW" altLang="en-US" b="1" i="0" dirty="0">
                <a:solidFill>
                  <a:srgbClr val="262626"/>
                </a:solidFill>
                <a:effectLst/>
                <a:latin typeface="-apple-system"/>
              </a:rPr>
              <a:t>條讀取信道</a:t>
            </a:r>
            <a:r>
              <a:rPr lang="zh-TW" altLang="en-US" b="0" i="0" dirty="0">
                <a:solidFill>
                  <a:srgbClr val="262626"/>
                </a:solidFill>
                <a:effectLst/>
                <a:latin typeface="-apple-system"/>
              </a:rPr>
              <a:t> 上存在多次傳輸：</a:t>
            </a:r>
          </a:p>
          <a:p>
            <a:pPr algn="l">
              <a:spcBef>
                <a:spcPts val="600"/>
              </a:spcBef>
              <a:spcAft>
                <a:spcPts val="600"/>
              </a:spcAft>
              <a:buFont typeface="+mj-lt"/>
              <a:buAutoNum type="arabicPeriod"/>
            </a:pPr>
            <a:r>
              <a:rPr lang="zh-TW" altLang="en-US" b="1" i="0" dirty="0">
                <a:solidFill>
                  <a:srgbClr val="262626"/>
                </a:solidFill>
                <a:effectLst/>
                <a:latin typeface="-apple-system"/>
              </a:rPr>
              <a:t>寫地址通道 </a:t>
            </a:r>
            <a:r>
              <a:rPr lang="en-US" altLang="zh-TW" b="1" i="0" dirty="0">
                <a:solidFill>
                  <a:srgbClr val="262626"/>
                </a:solidFill>
                <a:effectLst/>
                <a:latin typeface="-apple-system"/>
              </a:rPr>
              <a:t>(Write Address Channel)</a:t>
            </a:r>
            <a:r>
              <a:rPr lang="zh-TW" altLang="en-US" b="0" i="0" dirty="0">
                <a:solidFill>
                  <a:srgbClr val="262626"/>
                </a:solidFill>
                <a:effectLst/>
                <a:latin typeface="-apple-system"/>
              </a:rPr>
              <a:t>：從主設備發送到從設備，以便設置地址和部分控制信號。</a:t>
            </a:r>
          </a:p>
          <a:p>
            <a:pPr algn="l">
              <a:spcBef>
                <a:spcPts val="600"/>
              </a:spcBef>
              <a:spcAft>
                <a:spcPts val="600"/>
              </a:spcAft>
              <a:buFont typeface="+mj-lt"/>
              <a:buAutoNum type="arabicPeriod"/>
            </a:pPr>
            <a:r>
              <a:rPr lang="zh-TW" altLang="en-US" b="1" i="0" dirty="0">
                <a:solidFill>
                  <a:srgbClr val="262626"/>
                </a:solidFill>
                <a:effectLst/>
                <a:latin typeface="-apple-system"/>
              </a:rPr>
              <a:t>寫數據通道 </a:t>
            </a:r>
            <a:r>
              <a:rPr lang="en-US" altLang="zh-TW" b="1" i="0" dirty="0">
                <a:solidFill>
                  <a:srgbClr val="262626"/>
                </a:solidFill>
                <a:effectLst/>
                <a:latin typeface="-apple-system"/>
              </a:rPr>
              <a:t>(Write Data Channel)</a:t>
            </a:r>
            <a:r>
              <a:rPr lang="zh-TW" altLang="en-US" b="0" i="0" dirty="0">
                <a:solidFill>
                  <a:srgbClr val="262626"/>
                </a:solidFill>
                <a:effectLst/>
                <a:latin typeface="-apple-system"/>
              </a:rPr>
              <a:t>：此地址的數據從主設備發射到從設備。</a:t>
            </a:r>
          </a:p>
          <a:p>
            <a:pPr algn="l">
              <a:spcBef>
                <a:spcPts val="600"/>
              </a:spcBef>
              <a:spcAft>
                <a:spcPts val="600"/>
              </a:spcAft>
              <a:buFont typeface="+mj-lt"/>
              <a:buAutoNum type="arabicPeriod"/>
            </a:pPr>
            <a:r>
              <a:rPr lang="zh-TW" altLang="en-US" b="1" i="0" dirty="0">
                <a:solidFill>
                  <a:srgbClr val="262626"/>
                </a:solidFill>
                <a:effectLst/>
                <a:latin typeface="-apple-system"/>
              </a:rPr>
              <a:t>寫響應通道 </a:t>
            </a:r>
            <a:r>
              <a:rPr lang="en-US" altLang="zh-TW" b="1" i="0" dirty="0">
                <a:solidFill>
                  <a:srgbClr val="262626"/>
                </a:solidFill>
                <a:effectLst/>
                <a:latin typeface="-apple-system"/>
              </a:rPr>
              <a:t>(Write Response Channel)</a:t>
            </a:r>
            <a:r>
              <a:rPr lang="zh-TW" altLang="en-US" b="0" i="0" dirty="0">
                <a:solidFill>
                  <a:srgbClr val="262626"/>
                </a:solidFill>
                <a:effectLst/>
                <a:latin typeface="-apple-system"/>
              </a:rPr>
              <a:t>：寫入響應從從設備發送到主設備，以指示傳輸是否成功。</a:t>
            </a:r>
            <a:endParaRPr lang="en-US" altLang="zh-TW" b="0" i="0" dirty="0">
              <a:solidFill>
                <a:srgbClr val="262626"/>
              </a:solidFill>
              <a:effectLst/>
              <a:latin typeface="-apple-system"/>
            </a:endParaRPr>
          </a:p>
          <a:p>
            <a:pPr algn="l">
              <a:spcBef>
                <a:spcPts val="600"/>
              </a:spcBef>
              <a:spcAft>
                <a:spcPts val="600"/>
              </a:spcAft>
              <a:buFont typeface="+mj-lt"/>
              <a:buAutoNum type="arabicPeriod"/>
            </a:pPr>
            <a:endParaRPr lang="en-US" altLang="zh-TW" b="0" i="0" dirty="0">
              <a:solidFill>
                <a:srgbClr val="262626"/>
              </a:solidFill>
              <a:effectLst/>
              <a:latin typeface="-apple-system"/>
            </a:endParaRPr>
          </a:p>
          <a:p>
            <a:pPr algn="l"/>
            <a:r>
              <a:rPr lang="zh-TW" altLang="en-US" b="0" i="0" dirty="0">
                <a:solidFill>
                  <a:srgbClr val="262626"/>
                </a:solidFill>
                <a:effectLst/>
                <a:latin typeface="-apple-system"/>
              </a:rPr>
              <a:t>寫響應通道上可能的響應值包括：</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OKAY (0b00)</a:t>
            </a:r>
            <a:r>
              <a:rPr lang="zh-TW" altLang="en-US" b="0" i="0" dirty="0">
                <a:solidFill>
                  <a:srgbClr val="262626"/>
                </a:solidFill>
                <a:effectLst/>
                <a:latin typeface="-apple-system"/>
              </a:rPr>
              <a:t>：正常訪問成功，表示已成功完成正常訪問。</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EXOKAY (0b01)</a:t>
            </a:r>
            <a:r>
              <a:rPr lang="zh-TW" altLang="en-US" b="0" i="0" dirty="0">
                <a:solidFill>
                  <a:srgbClr val="262626"/>
                </a:solidFill>
                <a:effectLst/>
                <a:latin typeface="-apple-system"/>
              </a:rPr>
              <a:t>：專屬訪問成功。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SLVERR (0b10)</a:t>
            </a:r>
            <a:r>
              <a:rPr lang="zh-TW" altLang="en-US" b="0" i="0" dirty="0">
                <a:solidFill>
                  <a:srgbClr val="262626"/>
                </a:solidFill>
                <a:effectLst/>
                <a:latin typeface="-apple-system"/>
              </a:rPr>
              <a:t>：從設備錯誤，已成功訪問從設備，但從設備希望向發端主設備返回錯誤條件（例如，數據讀取無效）。</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DECERR (0b11)</a:t>
            </a:r>
            <a:r>
              <a:rPr lang="zh-TW" altLang="en-US" b="0" i="0" dirty="0">
                <a:solidFill>
                  <a:srgbClr val="262626"/>
                </a:solidFill>
                <a:effectLst/>
                <a:latin typeface="-apple-system"/>
              </a:rPr>
              <a:t>：解碼器錯誤，通常由互聯組件生成，用於指示傳輸事務地址處沒有任何從設備。</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在這裡可能會發現讀、寫事務所需的通道數不同，寫事務需要 </a:t>
            </a:r>
            <a:r>
              <a:rPr lang="en-US" altLang="zh-TW" b="0" i="0" dirty="0">
                <a:solidFill>
                  <a:srgbClr val="262626"/>
                </a:solidFill>
                <a:effectLst/>
                <a:latin typeface="-apple-system"/>
              </a:rPr>
              <a:t>3 </a:t>
            </a:r>
            <a:r>
              <a:rPr lang="zh-TW" altLang="en-US" b="0" i="0" dirty="0">
                <a:solidFill>
                  <a:srgbClr val="262626"/>
                </a:solidFill>
                <a:effectLst/>
                <a:latin typeface="-apple-system"/>
              </a:rPr>
              <a:t>條通道，而讀事務只需要 </a:t>
            </a:r>
            <a:r>
              <a:rPr lang="en-US" altLang="zh-TW" b="0" i="0" dirty="0">
                <a:solidFill>
                  <a:srgbClr val="262626"/>
                </a:solidFill>
                <a:effectLst/>
                <a:latin typeface="-apple-system"/>
              </a:rPr>
              <a:t>2 </a:t>
            </a:r>
            <a:r>
              <a:rPr lang="zh-TW" altLang="en-US" b="0" i="0" dirty="0">
                <a:solidFill>
                  <a:srgbClr val="262626"/>
                </a:solidFill>
                <a:effectLst/>
                <a:latin typeface="-apple-system"/>
              </a:rPr>
              <a:t>條通道，少了一條“讀響應通道”。難道讀事務不需要響應嗎？讀事務當然也需要響應，只不過既然已經存在一條讀數據通道，這條通道也可以用來傳輸數據作為讀取響應。讀事務的響應值規則與寫事務的響應值規則一致。</a:t>
            </a:r>
          </a:p>
        </p:txBody>
      </p:sp>
      <p:sp>
        <p:nvSpPr>
          <p:cNvPr id="4" name="灯片编号占位符 3">
            <a:extLst>
              <a:ext uri="{FF2B5EF4-FFF2-40B4-BE49-F238E27FC236}">
                <a16:creationId xmlns:a16="http://schemas.microsoft.com/office/drawing/2014/main" id="{6933CA59-F9D3-0CBF-D0B2-679D201F2B5C}"/>
              </a:ext>
            </a:extLst>
          </p:cNvPr>
          <p:cNvSpPr>
            <a:spLocks noGrp="1"/>
          </p:cNvSpPr>
          <p:nvPr>
            <p:ph type="sldNum" sz="quarter" idx="10"/>
          </p:nvPr>
        </p:nvSpPr>
        <p:spPr/>
        <p:txBody>
          <a:bodyPr/>
          <a:lstStyle/>
          <a:p>
            <a:fld id="{AB2A0F9D-3357-4A94-85C8-3B842B870DC6}" type="slidenum">
              <a:rPr lang="zh-CN" altLang="en-US" smtClean="0"/>
              <a:t>82</a:t>
            </a:fld>
            <a:endParaRPr lang="zh-CN" altLang="en-US"/>
          </a:p>
        </p:txBody>
      </p:sp>
    </p:spTree>
    <p:extLst>
      <p:ext uri="{BB962C8B-B14F-4D97-AF65-F5344CB8AC3E}">
        <p14:creationId xmlns:p14="http://schemas.microsoft.com/office/powerpoint/2010/main" val="677977071"/>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914F31-BC8F-C626-DB16-64AE7C0A4B4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2699CD1-BA7F-C4FB-E2C4-8F47191AEF4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90321CA-D15A-8C64-B360-DB078F35694F}"/>
              </a:ext>
            </a:extLst>
          </p:cNvPr>
          <p:cNvSpPr>
            <a:spLocks noGrp="1"/>
          </p:cNvSpPr>
          <p:nvPr>
            <p:ph type="body" idx="1"/>
          </p:nvPr>
        </p:nvSpPr>
        <p:spPr/>
        <p:txBody>
          <a:bodyPr/>
          <a:lstStyle/>
          <a:p>
            <a:pPr algn="l"/>
            <a:r>
              <a:rPr lang="zh-TW" altLang="en-US" b="0" i="0" dirty="0">
                <a:solidFill>
                  <a:srgbClr val="262626"/>
                </a:solidFill>
                <a:effectLst/>
                <a:latin typeface="-apple-system"/>
              </a:rPr>
              <a:t>首先，</a:t>
            </a:r>
            <a:r>
              <a:rPr lang="en-US" altLang="zh-TW" b="0" i="0" dirty="0">
                <a:solidFill>
                  <a:srgbClr val="262626"/>
                </a:solidFill>
                <a:effectLst/>
                <a:latin typeface="-apple-system"/>
              </a:rPr>
              <a:t>5 </a:t>
            </a:r>
            <a:r>
              <a:rPr lang="zh-TW" altLang="en-US" b="0" i="0" dirty="0">
                <a:solidFill>
                  <a:srgbClr val="262626"/>
                </a:solidFill>
                <a:effectLst/>
                <a:latin typeface="-apple-system"/>
              </a:rPr>
              <a:t>個通道都具有的同一類信號：</a:t>
            </a:r>
            <a:r>
              <a:rPr lang="en-US" altLang="zh-TW" b="1" i="0" dirty="0">
                <a:solidFill>
                  <a:srgbClr val="262626"/>
                </a:solidFill>
                <a:effectLst/>
                <a:latin typeface="-apple-system"/>
              </a:rPr>
              <a:t>VALID</a:t>
            </a:r>
            <a:r>
              <a:rPr lang="zh-TW" altLang="en-US" b="0" i="0" dirty="0">
                <a:solidFill>
                  <a:srgbClr val="262626"/>
                </a:solidFill>
                <a:effectLst/>
                <a:latin typeface="-apple-system"/>
              </a:rPr>
              <a:t>、</a:t>
            </a:r>
            <a:r>
              <a:rPr lang="en-US" altLang="zh-TW" b="1" i="0" dirty="0">
                <a:solidFill>
                  <a:srgbClr val="262626"/>
                </a:solidFill>
                <a:effectLst/>
                <a:latin typeface="-apple-system"/>
              </a:rPr>
              <a:t>READY</a:t>
            </a:r>
            <a:r>
              <a:rPr lang="zh-TW" altLang="en-US" b="0" i="0" dirty="0">
                <a:solidFill>
                  <a:srgbClr val="262626"/>
                </a:solidFill>
                <a:effectLst/>
                <a:latin typeface="-apple-system"/>
              </a:rPr>
              <a:t>。這兩個信號用來實現 </a:t>
            </a:r>
            <a:r>
              <a:rPr lang="en-US" altLang="zh-TW" b="0" i="0" dirty="0">
                <a:solidFill>
                  <a:srgbClr val="262626"/>
                </a:solidFill>
                <a:effectLst/>
                <a:latin typeface="-apple-system"/>
              </a:rPr>
              <a:t>AXI </a:t>
            </a:r>
            <a:r>
              <a:rPr lang="zh-TW" altLang="en-US" b="0" i="0" dirty="0">
                <a:solidFill>
                  <a:srgbClr val="262626"/>
                </a:solidFill>
                <a:effectLst/>
                <a:latin typeface="-apple-system"/>
              </a:rPr>
              <a:t>協議的握手機制（</a:t>
            </a:r>
            <a:r>
              <a:rPr lang="en-US" altLang="zh-TW" b="0" i="0" dirty="0">
                <a:solidFill>
                  <a:srgbClr val="262626"/>
                </a:solidFill>
                <a:effectLst/>
                <a:latin typeface="-apple-system"/>
              </a:rPr>
              <a:t>handshake</a:t>
            </a:r>
            <a:r>
              <a:rPr lang="zh-TW" altLang="en-US" b="0" i="0" dirty="0">
                <a:solidFill>
                  <a:srgbClr val="262626"/>
                </a:solidFill>
                <a:effectLst/>
                <a:latin typeface="-apple-system"/>
              </a:rPr>
              <a:t>）。在讀寫數據的兩條數據通道中，傳輸突發傳輸（</a:t>
            </a:r>
            <a:r>
              <a:rPr lang="en-US" altLang="zh-TW" b="0" i="0" dirty="0">
                <a:solidFill>
                  <a:srgbClr val="262626"/>
                </a:solidFill>
                <a:effectLst/>
                <a:latin typeface="-apple-system"/>
              </a:rPr>
              <a:t>Burst Transaction</a:t>
            </a:r>
            <a:r>
              <a:rPr lang="zh-TW" altLang="en-US" b="0" i="0" dirty="0">
                <a:solidFill>
                  <a:srgbClr val="262626"/>
                </a:solidFill>
                <a:effectLst/>
                <a:latin typeface="-apple-system"/>
              </a:rPr>
              <a:t>）中的最後一個數據，必須要給出 </a:t>
            </a:r>
            <a:r>
              <a:rPr lang="en-US" altLang="zh-TW" b="1" i="0" dirty="0">
                <a:solidFill>
                  <a:srgbClr val="262626"/>
                </a:solidFill>
                <a:effectLst/>
                <a:latin typeface="-apple-system"/>
              </a:rPr>
              <a:t>LAST</a:t>
            </a:r>
            <a:r>
              <a:rPr lang="zh-TW" altLang="en-US" b="0" i="0" dirty="0">
                <a:solidFill>
                  <a:srgbClr val="262626"/>
                </a:solidFill>
                <a:effectLst/>
                <a:latin typeface="-apple-system"/>
              </a:rPr>
              <a:t> 信號，來標識這是此次突發傳輸中的最後一個數據。在共同的定義之外，各個通道有自己的定義。</a:t>
            </a:r>
          </a:p>
          <a:p>
            <a:pPr algn="l">
              <a:spcAft>
                <a:spcPts val="1200"/>
              </a:spcAft>
            </a:pPr>
            <a:r>
              <a:rPr lang="zh-TW" altLang="en-US" b="1" i="0" dirty="0">
                <a:solidFill>
                  <a:srgbClr val="262626"/>
                </a:solidFill>
                <a:effectLst/>
                <a:latin typeface="-apple-system"/>
              </a:rPr>
              <a:t>讀、寫地址通道（</a:t>
            </a:r>
            <a:r>
              <a:rPr lang="en-US" altLang="zh-TW" b="1" i="0" dirty="0">
                <a:solidFill>
                  <a:srgbClr val="262626"/>
                </a:solidFill>
                <a:effectLst/>
                <a:latin typeface="-apple-system"/>
              </a:rPr>
              <a:t>Read and Write Address Channels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讀、寫事務分別具有各自的獨立通道，用來寫入本次事務所需的地址和控制信息。</a:t>
            </a:r>
          </a:p>
          <a:p>
            <a:pPr algn="l">
              <a:spcAft>
                <a:spcPts val="1200"/>
              </a:spcAft>
            </a:pPr>
            <a:r>
              <a:rPr lang="zh-TW" altLang="en-US" b="1" i="0" dirty="0">
                <a:solidFill>
                  <a:srgbClr val="262626"/>
                </a:solidFill>
                <a:effectLst/>
                <a:latin typeface="-apple-system"/>
              </a:rPr>
              <a:t>讀數據通道（</a:t>
            </a:r>
            <a:r>
              <a:rPr lang="en-US" altLang="zh-TW" b="1" i="0" dirty="0">
                <a:solidFill>
                  <a:srgbClr val="262626"/>
                </a:solidFill>
                <a:effectLst/>
                <a:latin typeface="-apple-system"/>
              </a:rPr>
              <a:t>Read Data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讀數據通道上包括從機發送給主機的讀數據，以及從機對於本次讀傳輸操作的回覆。總線數據位寬可以是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64</a:t>
            </a:r>
            <a:r>
              <a:rPr lang="zh-TW" altLang="en-US" b="0" i="0" dirty="0">
                <a:solidFill>
                  <a:srgbClr val="262626"/>
                </a:solidFill>
                <a:effectLst/>
                <a:latin typeface="-apple-system"/>
              </a:rPr>
              <a:t>、</a:t>
            </a:r>
            <a:r>
              <a:rPr lang="en-US" altLang="zh-TW" b="0" i="0" dirty="0">
                <a:solidFill>
                  <a:srgbClr val="262626"/>
                </a:solidFill>
                <a:effectLst/>
                <a:latin typeface="-apple-system"/>
              </a:rPr>
              <a:t>128</a:t>
            </a:r>
            <a:r>
              <a:rPr lang="zh-TW" altLang="en-US" b="0" i="0" dirty="0">
                <a:solidFill>
                  <a:srgbClr val="262626"/>
                </a:solidFill>
                <a:effectLst/>
                <a:latin typeface="-apple-system"/>
              </a:rPr>
              <a:t>、</a:t>
            </a:r>
            <a:r>
              <a:rPr lang="en-US" altLang="zh-TW" b="0" i="0" dirty="0">
                <a:solidFill>
                  <a:srgbClr val="262626"/>
                </a:solidFill>
                <a:effectLst/>
                <a:latin typeface="-apple-system"/>
              </a:rPr>
              <a:t>256</a:t>
            </a:r>
            <a:r>
              <a:rPr lang="zh-TW" altLang="en-US" b="0" i="0" dirty="0">
                <a:solidFill>
                  <a:srgbClr val="262626"/>
                </a:solidFill>
                <a:effectLst/>
                <a:latin typeface="-apple-system"/>
              </a:rPr>
              <a:t>、</a:t>
            </a:r>
            <a:r>
              <a:rPr lang="en-US" altLang="zh-TW" b="0" i="0" dirty="0">
                <a:solidFill>
                  <a:srgbClr val="262626"/>
                </a:solidFill>
                <a:effectLst/>
                <a:latin typeface="-apple-system"/>
              </a:rPr>
              <a:t>512 </a:t>
            </a:r>
            <a:r>
              <a:rPr lang="zh-TW" altLang="en-US" b="0" i="0" dirty="0">
                <a:solidFill>
                  <a:srgbClr val="262626"/>
                </a:solidFill>
                <a:effectLst/>
                <a:latin typeface="-apple-system"/>
              </a:rPr>
              <a:t>或者是 </a:t>
            </a:r>
            <a:r>
              <a:rPr lang="en-US" altLang="zh-TW" b="0" i="0" dirty="0">
                <a:solidFill>
                  <a:srgbClr val="262626"/>
                </a:solidFill>
                <a:effectLst/>
                <a:latin typeface="-apple-system"/>
              </a:rPr>
              <a:t>1024 bit</a:t>
            </a:r>
            <a:r>
              <a:rPr lang="zh-TW" altLang="en-US" b="0" i="0" dirty="0">
                <a:solidFill>
                  <a:srgbClr val="262626"/>
                </a:solidFill>
                <a:effectLst/>
                <a:latin typeface="-apple-system"/>
              </a:rPr>
              <a:t>。</a:t>
            </a:r>
          </a:p>
          <a:p>
            <a:pPr algn="l">
              <a:spcAft>
                <a:spcPts val="1200"/>
              </a:spcAft>
            </a:pPr>
            <a:r>
              <a:rPr lang="zh-TW" altLang="en-US" b="1" i="0" dirty="0">
                <a:solidFill>
                  <a:srgbClr val="262626"/>
                </a:solidFill>
                <a:effectLst/>
                <a:latin typeface="-apple-system"/>
              </a:rPr>
              <a:t>寫數據通道（</a:t>
            </a:r>
            <a:r>
              <a:rPr lang="en-US" altLang="zh-TW" b="1" i="0" dirty="0">
                <a:solidFill>
                  <a:srgbClr val="262626"/>
                </a:solidFill>
                <a:effectLst/>
                <a:latin typeface="-apple-system"/>
              </a:rPr>
              <a:t>Write Data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寫數據通道上包括主機發送給從機的寫數據。總線數據位寬可以是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64</a:t>
            </a:r>
            <a:r>
              <a:rPr lang="zh-TW" altLang="en-US" b="0" i="0" dirty="0">
                <a:solidFill>
                  <a:srgbClr val="262626"/>
                </a:solidFill>
                <a:effectLst/>
                <a:latin typeface="-apple-system"/>
              </a:rPr>
              <a:t>、</a:t>
            </a:r>
            <a:r>
              <a:rPr lang="en-US" altLang="zh-TW" b="0" i="0" dirty="0">
                <a:solidFill>
                  <a:srgbClr val="262626"/>
                </a:solidFill>
                <a:effectLst/>
                <a:latin typeface="-apple-system"/>
              </a:rPr>
              <a:t>128</a:t>
            </a:r>
            <a:r>
              <a:rPr lang="zh-TW" altLang="en-US" b="0" i="0" dirty="0">
                <a:solidFill>
                  <a:srgbClr val="262626"/>
                </a:solidFill>
                <a:effectLst/>
                <a:latin typeface="-apple-system"/>
              </a:rPr>
              <a:t>、</a:t>
            </a:r>
            <a:r>
              <a:rPr lang="en-US" altLang="zh-TW" b="0" i="0" dirty="0">
                <a:solidFill>
                  <a:srgbClr val="262626"/>
                </a:solidFill>
                <a:effectLst/>
                <a:latin typeface="-apple-system"/>
              </a:rPr>
              <a:t>256</a:t>
            </a:r>
            <a:r>
              <a:rPr lang="zh-TW" altLang="en-US" b="0" i="0" dirty="0">
                <a:solidFill>
                  <a:srgbClr val="262626"/>
                </a:solidFill>
                <a:effectLst/>
                <a:latin typeface="-apple-system"/>
              </a:rPr>
              <a:t>、</a:t>
            </a:r>
            <a:r>
              <a:rPr lang="en-US" altLang="zh-TW" b="0" i="0" dirty="0">
                <a:solidFill>
                  <a:srgbClr val="262626"/>
                </a:solidFill>
                <a:effectLst/>
                <a:latin typeface="-apple-system"/>
              </a:rPr>
              <a:t>512 </a:t>
            </a:r>
            <a:r>
              <a:rPr lang="zh-TW" altLang="en-US" b="0" i="0" dirty="0">
                <a:solidFill>
                  <a:srgbClr val="262626"/>
                </a:solidFill>
                <a:effectLst/>
                <a:latin typeface="-apple-system"/>
              </a:rPr>
              <a:t>或者是 </a:t>
            </a:r>
            <a:r>
              <a:rPr lang="en-US" altLang="zh-TW" b="0" i="0" dirty="0">
                <a:solidFill>
                  <a:srgbClr val="262626"/>
                </a:solidFill>
                <a:effectLst/>
                <a:latin typeface="-apple-system"/>
              </a:rPr>
              <a:t>1024 bit</a:t>
            </a:r>
            <a:r>
              <a:rPr lang="zh-TW" altLang="en-US" b="0" i="0" dirty="0">
                <a:solidFill>
                  <a:srgbClr val="262626"/>
                </a:solidFill>
                <a:effectLst/>
                <a:latin typeface="-apple-system"/>
              </a:rPr>
              <a:t>。寫數據通道還具有 </a:t>
            </a:r>
            <a:r>
              <a:rPr lang="en-US" altLang="zh-TW" b="1" i="0" dirty="0">
                <a:solidFill>
                  <a:srgbClr val="262626"/>
                </a:solidFill>
                <a:effectLst/>
                <a:latin typeface="-apple-system"/>
              </a:rPr>
              <a:t>STROBE</a:t>
            </a:r>
            <a:r>
              <a:rPr lang="zh-TW" altLang="en-US" b="0" i="0" dirty="0">
                <a:solidFill>
                  <a:srgbClr val="262626"/>
                </a:solidFill>
                <a:effectLst/>
                <a:latin typeface="-apple-system"/>
              </a:rPr>
              <a:t> 信號，該信號以數據的字節為單位進行選取，可實現數據的掩碼功能。</a:t>
            </a:r>
          </a:p>
          <a:p>
            <a:pPr algn="l">
              <a:spcAft>
                <a:spcPts val="1200"/>
              </a:spcAft>
            </a:pPr>
            <a:r>
              <a:rPr lang="zh-TW" altLang="en-US" b="1" i="0" dirty="0">
                <a:solidFill>
                  <a:srgbClr val="262626"/>
                </a:solidFill>
                <a:effectLst/>
                <a:latin typeface="-apple-system"/>
              </a:rPr>
              <a:t>寫響應通道（</a:t>
            </a:r>
            <a:r>
              <a:rPr lang="en-US" altLang="zh-TW" b="1" i="0" dirty="0">
                <a:solidFill>
                  <a:srgbClr val="262626"/>
                </a:solidFill>
                <a:effectLst/>
                <a:latin typeface="-apple-system"/>
              </a:rPr>
              <a:t>Write Response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寫響應通道用於從機將寫操作的回應回覆給主機。所有寫傳輸操作都需要以寫回覆通道上接收寫響應作為完成信號。</a:t>
            </a:r>
          </a:p>
        </p:txBody>
      </p:sp>
      <p:sp>
        <p:nvSpPr>
          <p:cNvPr id="4" name="灯片编号占位符 3">
            <a:extLst>
              <a:ext uri="{FF2B5EF4-FFF2-40B4-BE49-F238E27FC236}">
                <a16:creationId xmlns:a16="http://schemas.microsoft.com/office/drawing/2014/main" id="{FF5A5745-CA18-52A6-A09A-ECA68F696273}"/>
              </a:ext>
            </a:extLst>
          </p:cNvPr>
          <p:cNvSpPr>
            <a:spLocks noGrp="1"/>
          </p:cNvSpPr>
          <p:nvPr>
            <p:ph type="sldNum" sz="quarter" idx="10"/>
          </p:nvPr>
        </p:nvSpPr>
        <p:spPr/>
        <p:txBody>
          <a:bodyPr/>
          <a:lstStyle/>
          <a:p>
            <a:fld id="{AB2A0F9D-3357-4A94-85C8-3B842B870DC6}" type="slidenum">
              <a:rPr lang="zh-CN" altLang="en-US" smtClean="0"/>
              <a:t>83</a:t>
            </a:fld>
            <a:endParaRPr lang="zh-CN" altLang="en-US"/>
          </a:p>
        </p:txBody>
      </p:sp>
    </p:spTree>
    <p:extLst>
      <p:ext uri="{BB962C8B-B14F-4D97-AF65-F5344CB8AC3E}">
        <p14:creationId xmlns:p14="http://schemas.microsoft.com/office/powerpoint/2010/main" val="3259133841"/>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16429-085A-FBB4-3DC6-8F5218A0D1D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04AF158-C6C7-6DF6-6551-F4E402F6E6F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02CEE58-C7BA-798D-27A1-D8F7FFE1843F}"/>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2DBB1022-1526-B89F-8195-E58A7D62FD93}"/>
              </a:ext>
            </a:extLst>
          </p:cNvPr>
          <p:cNvSpPr>
            <a:spLocks noGrp="1"/>
          </p:cNvSpPr>
          <p:nvPr>
            <p:ph type="sldNum" sz="quarter" idx="10"/>
          </p:nvPr>
        </p:nvSpPr>
        <p:spPr/>
        <p:txBody>
          <a:bodyPr/>
          <a:lstStyle/>
          <a:p>
            <a:fld id="{F4F633F3-5D0E-4770-8750-05DED033C41B}" type="slidenum">
              <a:rPr lang="zh-CN" altLang="en-US" smtClean="0"/>
              <a:t>84</a:t>
            </a:fld>
            <a:endParaRPr lang="zh-CN" altLang="en-US"/>
          </a:p>
        </p:txBody>
      </p:sp>
    </p:spTree>
    <p:extLst>
      <p:ext uri="{BB962C8B-B14F-4D97-AF65-F5344CB8AC3E}">
        <p14:creationId xmlns:p14="http://schemas.microsoft.com/office/powerpoint/2010/main" val="114675180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D8A8CA-95E0-C684-6ECB-081097ACCD1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0FFF191-220F-9FFF-AE01-D8AAD7FB917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C2CFBD9-FDF5-2775-06AE-EBB9AD9FB37F}"/>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CF9667A-DEBB-EA06-7AB4-E4A661B07BFE}"/>
              </a:ext>
            </a:extLst>
          </p:cNvPr>
          <p:cNvSpPr>
            <a:spLocks noGrp="1"/>
          </p:cNvSpPr>
          <p:nvPr>
            <p:ph type="sldNum" sz="quarter" idx="10"/>
          </p:nvPr>
        </p:nvSpPr>
        <p:spPr/>
        <p:txBody>
          <a:bodyPr/>
          <a:lstStyle/>
          <a:p>
            <a:fld id="{AB2A0F9D-3357-4A94-85C8-3B842B870DC6}" type="slidenum">
              <a:rPr lang="zh-CN" altLang="en-US" smtClean="0"/>
              <a:t>85</a:t>
            </a:fld>
            <a:endParaRPr lang="zh-CN" altLang="en-US"/>
          </a:p>
        </p:txBody>
      </p:sp>
    </p:spTree>
    <p:extLst>
      <p:ext uri="{BB962C8B-B14F-4D97-AF65-F5344CB8AC3E}">
        <p14:creationId xmlns:p14="http://schemas.microsoft.com/office/powerpoint/2010/main" val="102986896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3FC1FC-D729-DFD3-B9B9-D9D6495B3D4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54C4974-0774-317D-3230-BB32B65C1F7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C25454B-6FC2-6164-0CEF-5DCDF7F5E2A1}"/>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FAF9766-19EE-7E04-F035-FD532D24456E}"/>
              </a:ext>
            </a:extLst>
          </p:cNvPr>
          <p:cNvSpPr>
            <a:spLocks noGrp="1"/>
          </p:cNvSpPr>
          <p:nvPr>
            <p:ph type="sldNum" sz="quarter" idx="10"/>
          </p:nvPr>
        </p:nvSpPr>
        <p:spPr/>
        <p:txBody>
          <a:bodyPr/>
          <a:lstStyle/>
          <a:p>
            <a:fld id="{AB2A0F9D-3357-4A94-85C8-3B842B870DC6}" type="slidenum">
              <a:rPr lang="zh-CN" altLang="en-US" smtClean="0"/>
              <a:t>86</a:t>
            </a:fld>
            <a:endParaRPr lang="zh-CN" altLang="en-US"/>
          </a:p>
        </p:txBody>
      </p:sp>
    </p:spTree>
    <p:extLst>
      <p:ext uri="{BB962C8B-B14F-4D97-AF65-F5344CB8AC3E}">
        <p14:creationId xmlns:p14="http://schemas.microsoft.com/office/powerpoint/2010/main" val="3486897334"/>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87</a:t>
            </a:fld>
            <a:endParaRPr lang="zh-CN" altLang="en-US"/>
          </a:p>
        </p:txBody>
      </p:sp>
    </p:spTree>
    <p:extLst>
      <p:ext uri="{BB962C8B-B14F-4D97-AF65-F5344CB8AC3E}">
        <p14:creationId xmlns:p14="http://schemas.microsoft.com/office/powerpoint/2010/main" val="2901935505"/>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88</a:t>
            </a:fld>
            <a:endParaRPr lang="zh-CN" altLang="en-US"/>
          </a:p>
        </p:txBody>
      </p:sp>
    </p:spTree>
    <p:extLst>
      <p:ext uri="{BB962C8B-B14F-4D97-AF65-F5344CB8AC3E}">
        <p14:creationId xmlns:p14="http://schemas.microsoft.com/office/powerpoint/2010/main" val="745863684"/>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4BEA1A-7597-38D0-DA6B-7EB5ADAAD3D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BCA3938-FA71-983B-5438-B1D79864058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D7A55F5-1A75-0DCE-E385-E3776E202B0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72771786-61DA-97F0-8C0B-DA1AF43B9328}"/>
              </a:ext>
            </a:extLst>
          </p:cNvPr>
          <p:cNvSpPr>
            <a:spLocks noGrp="1"/>
          </p:cNvSpPr>
          <p:nvPr>
            <p:ph type="sldNum" sz="quarter" idx="10"/>
          </p:nvPr>
        </p:nvSpPr>
        <p:spPr/>
        <p:txBody>
          <a:bodyPr/>
          <a:lstStyle/>
          <a:p>
            <a:fld id="{AB2A0F9D-3357-4A94-85C8-3B842B870DC6}" type="slidenum">
              <a:rPr lang="zh-CN" altLang="en-US" smtClean="0"/>
              <a:t>89</a:t>
            </a:fld>
            <a:endParaRPr lang="zh-CN" altLang="en-US"/>
          </a:p>
        </p:txBody>
      </p:sp>
    </p:spTree>
    <p:extLst>
      <p:ext uri="{BB962C8B-B14F-4D97-AF65-F5344CB8AC3E}">
        <p14:creationId xmlns:p14="http://schemas.microsoft.com/office/powerpoint/2010/main" val="13454380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接下來要介紹下線經驗，我會先從大學專題開始介紹，接者才是目前碩士的下線專案。</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9</a:t>
            </a:fld>
            <a:endParaRPr lang="zh-CN" altLang="en-US"/>
          </a:p>
        </p:txBody>
      </p:sp>
    </p:spTree>
    <p:extLst>
      <p:ext uri="{BB962C8B-B14F-4D97-AF65-F5344CB8AC3E}">
        <p14:creationId xmlns:p14="http://schemas.microsoft.com/office/powerpoint/2010/main" val="3050462046"/>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DECFD8-9A66-2FDF-E8F1-622607662DA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133C2A9-889C-4FA3-8C27-A1739BD1C46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149B80-963E-362B-E82D-648A3668B22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960FC79-31D3-3B21-F2AB-E8C150A389EA}"/>
              </a:ext>
            </a:extLst>
          </p:cNvPr>
          <p:cNvSpPr>
            <a:spLocks noGrp="1"/>
          </p:cNvSpPr>
          <p:nvPr>
            <p:ph type="sldNum" sz="quarter" idx="10"/>
          </p:nvPr>
        </p:nvSpPr>
        <p:spPr/>
        <p:txBody>
          <a:bodyPr/>
          <a:lstStyle/>
          <a:p>
            <a:fld id="{F4F633F3-5D0E-4770-8750-05DED033C41B}" type="slidenum">
              <a:rPr lang="zh-CN" altLang="en-US" smtClean="0"/>
              <a:t>90</a:t>
            </a:fld>
            <a:endParaRPr lang="zh-CN" altLang="en-US"/>
          </a:p>
        </p:txBody>
      </p:sp>
    </p:spTree>
    <p:extLst>
      <p:ext uri="{BB962C8B-B14F-4D97-AF65-F5344CB8AC3E}">
        <p14:creationId xmlns:p14="http://schemas.microsoft.com/office/powerpoint/2010/main" val="2387788418"/>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91</a:t>
            </a:fld>
            <a:endParaRPr lang="zh-CN" altLang="en-US"/>
          </a:p>
        </p:txBody>
      </p:sp>
    </p:spTree>
    <p:extLst>
      <p:ext uri="{BB962C8B-B14F-4D97-AF65-F5344CB8AC3E}">
        <p14:creationId xmlns:p14="http://schemas.microsoft.com/office/powerpoint/2010/main" val="2119931478"/>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187160-A684-7291-60ED-B596BA84C8F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93747E-E087-F71D-BDB3-8FF901749D5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7303140-8596-A281-50A8-CBEDE0DBD02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453B1E-8038-BF40-C39E-DE0F1DD568A9}"/>
              </a:ext>
            </a:extLst>
          </p:cNvPr>
          <p:cNvSpPr>
            <a:spLocks noGrp="1"/>
          </p:cNvSpPr>
          <p:nvPr>
            <p:ph type="sldNum" sz="quarter" idx="10"/>
          </p:nvPr>
        </p:nvSpPr>
        <p:spPr/>
        <p:txBody>
          <a:bodyPr/>
          <a:lstStyle/>
          <a:p>
            <a:fld id="{AB2A0F9D-3357-4A94-85C8-3B842B870DC6}" type="slidenum">
              <a:rPr lang="zh-CN" altLang="en-US" smtClean="0"/>
              <a:t>92</a:t>
            </a:fld>
            <a:endParaRPr lang="zh-CN" altLang="en-US"/>
          </a:p>
        </p:txBody>
      </p:sp>
    </p:spTree>
    <p:extLst>
      <p:ext uri="{BB962C8B-B14F-4D97-AF65-F5344CB8AC3E}">
        <p14:creationId xmlns:p14="http://schemas.microsoft.com/office/powerpoint/2010/main" val="867855167"/>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93</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94</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5.emf"/><Relationship Id="rId3" Type="http://schemas.openxmlformats.org/officeDocument/2006/relationships/package" Target="../embeddings/Microsoft_Visio_Drawing.vsdx"/><Relationship Id="rId7" Type="http://schemas.openxmlformats.org/officeDocument/2006/relationships/package" Target="../embeddings/Microsoft_Visio_Drawing2.vsdx"/><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24.emf"/><Relationship Id="rId5" Type="http://schemas.openxmlformats.org/officeDocument/2006/relationships/package" Target="../embeddings/Microsoft_Visio_Drawing1.vsdx"/><Relationship Id="rId4" Type="http://schemas.openxmlformats.org/officeDocument/2006/relationships/image" Target="../media/image23.emf"/></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comments" Target="../comments/comment1.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3" Type="http://schemas.openxmlformats.org/officeDocument/2006/relationships/tags" Target="../tags/tag4.xml"/><Relationship Id="rId7"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6.xml"/><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package" Target="../embeddings/Microsoft_Visio_Drawing3.vsdx"/><Relationship Id="rId2" Type="http://schemas.openxmlformats.org/officeDocument/2006/relationships/notesSlide" Target="../notesSlides/notesSlide27.xml"/><Relationship Id="rId1" Type="http://schemas.openxmlformats.org/officeDocument/2006/relationships/slideLayout" Target="../slideLayouts/slideLayout6.xml"/><Relationship Id="rId6" Type="http://schemas.openxmlformats.org/officeDocument/2006/relationships/image" Target="../media/image46.png"/><Relationship Id="rId5" Type="http://schemas.openxmlformats.org/officeDocument/2006/relationships/customXml" Target="../ink/ink1.xml"/><Relationship Id="rId4" Type="http://schemas.openxmlformats.org/officeDocument/2006/relationships/image" Target="../media/image45.emf"/></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image" Target="../media/image47.png"/><Relationship Id="rId7" Type="http://schemas.openxmlformats.org/officeDocument/2006/relationships/image" Target="../media/image50.png"/><Relationship Id="rId2" Type="http://schemas.openxmlformats.org/officeDocument/2006/relationships/notesSlide" Target="../notesSlides/notesSlide29.xml"/><Relationship Id="rId1" Type="http://schemas.openxmlformats.org/officeDocument/2006/relationships/slideLayout" Target="../slideLayouts/slideLayout6.xml"/><Relationship Id="rId6" Type="http://schemas.openxmlformats.org/officeDocument/2006/relationships/image" Target="../media/image49.png"/><Relationship Id="rId5" Type="http://schemas.openxmlformats.org/officeDocument/2006/relationships/image" Target="../media/image470.png"/><Relationship Id="rId4" Type="http://schemas.openxmlformats.org/officeDocument/2006/relationships/image" Target="../media/image48.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54.png"/></Relationships>
</file>

<file path=ppt/slides/_rels/slide32.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image" Target="../media/image55.png"/><Relationship Id="rId7" Type="http://schemas.openxmlformats.org/officeDocument/2006/relationships/image" Target="../media/image59.png"/><Relationship Id="rId2" Type="http://schemas.openxmlformats.org/officeDocument/2006/relationships/notesSlide" Target="../notesSlides/notesSlide32.xml"/><Relationship Id="rId1" Type="http://schemas.openxmlformats.org/officeDocument/2006/relationships/slideLayout" Target="../slideLayouts/slideLayout6.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33.xml.rels><?xml version="1.0" encoding="UTF-8" standalone="yes"?>
<Relationships xmlns="http://schemas.openxmlformats.org/package/2006/relationships"><Relationship Id="rId8" Type="http://schemas.openxmlformats.org/officeDocument/2006/relationships/image" Target="../media/image66.png"/><Relationship Id="rId3" Type="http://schemas.openxmlformats.org/officeDocument/2006/relationships/image" Target="../media/image61.png"/><Relationship Id="rId7" Type="http://schemas.openxmlformats.org/officeDocument/2006/relationships/image" Target="../media/image65.png"/><Relationship Id="rId2" Type="http://schemas.openxmlformats.org/officeDocument/2006/relationships/notesSlide" Target="../notesSlides/notesSlide33.xml"/><Relationship Id="rId1" Type="http://schemas.openxmlformats.org/officeDocument/2006/relationships/slideLayout" Target="../slideLayouts/slideLayout6.xml"/><Relationship Id="rId6" Type="http://schemas.openxmlformats.org/officeDocument/2006/relationships/image" Target="../media/image64.png"/><Relationship Id="rId5" Type="http://schemas.openxmlformats.org/officeDocument/2006/relationships/image" Target="../media/image63.png"/><Relationship Id="rId4" Type="http://schemas.openxmlformats.org/officeDocument/2006/relationships/image" Target="../media/image62.png"/></Relationships>
</file>

<file path=ppt/slides/_rels/slide3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4.xml"/><Relationship Id="rId1" Type="http://schemas.openxmlformats.org/officeDocument/2006/relationships/slideLayout" Target="../slideLayouts/slideLayout6.xml"/><Relationship Id="rId4" Type="http://schemas.openxmlformats.org/officeDocument/2006/relationships/image" Target="../media/image67.png"/></Relationships>
</file>

<file path=ppt/slides/_rels/slide35.xml.rels><?xml version="1.0" encoding="UTF-8" standalone="yes"?>
<Relationships xmlns="http://schemas.openxmlformats.org/package/2006/relationships"><Relationship Id="rId8" Type="http://schemas.openxmlformats.org/officeDocument/2006/relationships/image" Target="../media/image73.png"/><Relationship Id="rId3" Type="http://schemas.openxmlformats.org/officeDocument/2006/relationships/image" Target="../media/image68.png"/><Relationship Id="rId7" Type="http://schemas.openxmlformats.org/officeDocument/2006/relationships/image" Target="../media/image72.png"/><Relationship Id="rId2" Type="http://schemas.openxmlformats.org/officeDocument/2006/relationships/notesSlide" Target="../notesSlides/notesSlide35.xml"/><Relationship Id="rId1" Type="http://schemas.openxmlformats.org/officeDocument/2006/relationships/slideLayout" Target="../slideLayouts/slideLayout6.xml"/><Relationship Id="rId6" Type="http://schemas.openxmlformats.org/officeDocument/2006/relationships/image" Target="../media/image71.png"/><Relationship Id="rId5" Type="http://schemas.openxmlformats.org/officeDocument/2006/relationships/image" Target="../media/image70.png"/><Relationship Id="rId4" Type="http://schemas.openxmlformats.org/officeDocument/2006/relationships/image" Target="../media/image69.png"/></Relationships>
</file>

<file path=ppt/slides/_rels/slide36.xml.rels><?xml version="1.0" encoding="UTF-8" standalone="yes"?>
<Relationships xmlns="http://schemas.openxmlformats.org/package/2006/relationships"><Relationship Id="rId8" Type="http://schemas.openxmlformats.org/officeDocument/2006/relationships/image" Target="../media/image79.png"/><Relationship Id="rId13" Type="http://schemas.openxmlformats.org/officeDocument/2006/relationships/image" Target="../media/image84.png"/><Relationship Id="rId3" Type="http://schemas.openxmlformats.org/officeDocument/2006/relationships/image" Target="../media/image74.png"/><Relationship Id="rId7" Type="http://schemas.openxmlformats.org/officeDocument/2006/relationships/image" Target="../media/image78.png"/><Relationship Id="rId12" Type="http://schemas.openxmlformats.org/officeDocument/2006/relationships/image" Target="../media/image83.png"/><Relationship Id="rId2" Type="http://schemas.openxmlformats.org/officeDocument/2006/relationships/notesSlide" Target="../notesSlides/notesSlide36.xml"/><Relationship Id="rId1" Type="http://schemas.openxmlformats.org/officeDocument/2006/relationships/slideLayout" Target="../slideLayouts/slideLayout6.xml"/><Relationship Id="rId6" Type="http://schemas.openxmlformats.org/officeDocument/2006/relationships/image" Target="../media/image77.png"/><Relationship Id="rId11" Type="http://schemas.openxmlformats.org/officeDocument/2006/relationships/image" Target="../media/image82.png"/><Relationship Id="rId5" Type="http://schemas.openxmlformats.org/officeDocument/2006/relationships/image" Target="../media/image76.png"/><Relationship Id="rId15" Type="http://schemas.openxmlformats.org/officeDocument/2006/relationships/image" Target="../media/image86.png"/><Relationship Id="rId10" Type="http://schemas.openxmlformats.org/officeDocument/2006/relationships/image" Target="../media/image81.png"/><Relationship Id="rId4" Type="http://schemas.openxmlformats.org/officeDocument/2006/relationships/image" Target="../media/image75.png"/><Relationship Id="rId9" Type="http://schemas.openxmlformats.org/officeDocument/2006/relationships/image" Target="../media/image80.png"/><Relationship Id="rId14" Type="http://schemas.openxmlformats.org/officeDocument/2006/relationships/image" Target="../media/image85.png"/></Relationships>
</file>

<file path=ppt/slides/_rels/slide37.xml.rels><?xml version="1.0" encoding="UTF-8" standalone="yes"?>
<Relationships xmlns="http://schemas.openxmlformats.org/package/2006/relationships"><Relationship Id="rId8" Type="http://schemas.openxmlformats.org/officeDocument/2006/relationships/image" Target="../media/image92.png"/><Relationship Id="rId3" Type="http://schemas.openxmlformats.org/officeDocument/2006/relationships/image" Target="../media/image87.png"/><Relationship Id="rId7" Type="http://schemas.openxmlformats.org/officeDocument/2006/relationships/image" Target="../media/image91.png"/><Relationship Id="rId2" Type="http://schemas.openxmlformats.org/officeDocument/2006/relationships/notesSlide" Target="../notesSlides/notesSlide37.xml"/><Relationship Id="rId1" Type="http://schemas.openxmlformats.org/officeDocument/2006/relationships/slideLayout" Target="../slideLayouts/slideLayout6.xml"/><Relationship Id="rId6" Type="http://schemas.openxmlformats.org/officeDocument/2006/relationships/image" Target="../media/image90.png"/><Relationship Id="rId5" Type="http://schemas.openxmlformats.org/officeDocument/2006/relationships/image" Target="../media/image89.png"/><Relationship Id="rId4" Type="http://schemas.openxmlformats.org/officeDocument/2006/relationships/image" Target="../media/image88.png"/><Relationship Id="rId9" Type="http://schemas.openxmlformats.org/officeDocument/2006/relationships/image" Target="../media/image93.png"/></Relationships>
</file>

<file path=ppt/slides/_rels/slide38.xml.rels><?xml version="1.0" encoding="UTF-8" standalone="yes"?>
<Relationships xmlns="http://schemas.openxmlformats.org/package/2006/relationships"><Relationship Id="rId8" Type="http://schemas.openxmlformats.org/officeDocument/2006/relationships/image" Target="../media/image98.png"/><Relationship Id="rId3" Type="http://schemas.openxmlformats.org/officeDocument/2006/relationships/image" Target="../media/image94.png"/><Relationship Id="rId7" Type="http://schemas.openxmlformats.org/officeDocument/2006/relationships/image" Target="../media/image86.png"/><Relationship Id="rId2" Type="http://schemas.openxmlformats.org/officeDocument/2006/relationships/notesSlide" Target="../notesSlides/notesSlide38.xml"/><Relationship Id="rId1" Type="http://schemas.openxmlformats.org/officeDocument/2006/relationships/slideLayout" Target="../slideLayouts/slideLayout6.xml"/><Relationship Id="rId6" Type="http://schemas.openxmlformats.org/officeDocument/2006/relationships/image" Target="../media/image97.png"/><Relationship Id="rId5" Type="http://schemas.openxmlformats.org/officeDocument/2006/relationships/image" Target="../media/image96.png"/><Relationship Id="rId4" Type="http://schemas.openxmlformats.org/officeDocument/2006/relationships/image" Target="../media/image95.png"/><Relationship Id="rId9" Type="http://schemas.openxmlformats.org/officeDocument/2006/relationships/image" Target="../media/image83.png"/></Relationships>
</file>

<file path=ppt/slides/_rels/slide39.xml.rels><?xml version="1.0" encoding="UTF-8" standalone="yes"?>
<Relationships xmlns="http://schemas.openxmlformats.org/package/2006/relationships"><Relationship Id="rId8" Type="http://schemas.openxmlformats.org/officeDocument/2006/relationships/image" Target="../media/image98.png"/><Relationship Id="rId3" Type="http://schemas.openxmlformats.org/officeDocument/2006/relationships/image" Target="../media/image94.png"/><Relationship Id="rId7" Type="http://schemas.openxmlformats.org/officeDocument/2006/relationships/image" Target="../media/image86.png"/><Relationship Id="rId2" Type="http://schemas.openxmlformats.org/officeDocument/2006/relationships/notesSlide" Target="../notesSlides/notesSlide39.xml"/><Relationship Id="rId1" Type="http://schemas.openxmlformats.org/officeDocument/2006/relationships/slideLayout" Target="../slideLayouts/slideLayout6.xml"/><Relationship Id="rId6" Type="http://schemas.openxmlformats.org/officeDocument/2006/relationships/image" Target="../media/image97.png"/><Relationship Id="rId5" Type="http://schemas.openxmlformats.org/officeDocument/2006/relationships/image" Target="../media/image96.png"/><Relationship Id="rId4" Type="http://schemas.openxmlformats.org/officeDocument/2006/relationships/image" Target="../media/image95.png"/><Relationship Id="rId9" Type="http://schemas.openxmlformats.org/officeDocument/2006/relationships/image" Target="../media/image8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package" Target="../embeddings/Microsoft_Visio_Drawing4.vsdx"/><Relationship Id="rId2" Type="http://schemas.openxmlformats.org/officeDocument/2006/relationships/notesSlide" Target="../notesSlides/notesSlide40.xml"/><Relationship Id="rId1" Type="http://schemas.openxmlformats.org/officeDocument/2006/relationships/slideLayout" Target="../slideLayouts/slideLayout6.xml"/><Relationship Id="rId4" Type="http://schemas.openxmlformats.org/officeDocument/2006/relationships/image" Target="../media/image99.emf"/></Relationships>
</file>

<file path=ppt/slides/_rels/slide41.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41.xml"/><Relationship Id="rId1" Type="http://schemas.openxmlformats.org/officeDocument/2006/relationships/slideLayout" Target="../slideLayouts/slideLayout6.xml"/><Relationship Id="rId5" Type="http://schemas.openxmlformats.org/officeDocument/2006/relationships/image" Target="../media/image102.png"/><Relationship Id="rId4" Type="http://schemas.openxmlformats.org/officeDocument/2006/relationships/image" Target="../media/image101.png"/></Relationships>
</file>

<file path=ppt/slides/_rels/slide42.xml.rels><?xml version="1.0" encoding="UTF-8" standalone="yes"?>
<Relationships xmlns="http://schemas.openxmlformats.org/package/2006/relationships"><Relationship Id="rId3" Type="http://schemas.openxmlformats.org/officeDocument/2006/relationships/package" Target="../embeddings/Microsoft_Visio_Drawing5.vsdx"/><Relationship Id="rId2" Type="http://schemas.openxmlformats.org/officeDocument/2006/relationships/notesSlide" Target="../notesSlides/notesSlide42.xml"/><Relationship Id="rId1" Type="http://schemas.openxmlformats.org/officeDocument/2006/relationships/slideLayout" Target="../slideLayouts/slideLayout6.xml"/><Relationship Id="rId4" Type="http://schemas.openxmlformats.org/officeDocument/2006/relationships/image" Target="../media/image103.emf"/></Relationships>
</file>

<file path=ppt/slides/_rels/slide43.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5.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47.xml"/><Relationship Id="rId1" Type="http://schemas.openxmlformats.org/officeDocument/2006/relationships/slideLayout" Target="../slideLayouts/slideLayout6.xml"/><Relationship Id="rId4" Type="http://schemas.openxmlformats.org/officeDocument/2006/relationships/image" Target="../media/image108.png"/></Relationships>
</file>

<file path=ppt/slides/_rels/slide48.xml.rels><?xml version="1.0" encoding="UTF-8" standalone="yes"?>
<Relationships xmlns="http://schemas.openxmlformats.org/package/2006/relationships"><Relationship Id="rId8" Type="http://schemas.openxmlformats.org/officeDocument/2006/relationships/image" Target="../media/image113.jpeg"/><Relationship Id="rId3" Type="http://schemas.openxmlformats.org/officeDocument/2006/relationships/image" Target="../media/image1080.png"/><Relationship Id="rId7" Type="http://schemas.openxmlformats.org/officeDocument/2006/relationships/image" Target="../media/image112.png"/><Relationship Id="rId2" Type="http://schemas.openxmlformats.org/officeDocument/2006/relationships/notesSlide" Target="../notesSlides/notesSlide48.xml"/><Relationship Id="rId1" Type="http://schemas.openxmlformats.org/officeDocument/2006/relationships/slideLayout" Target="../slideLayouts/slideLayout6.xml"/><Relationship Id="rId6" Type="http://schemas.openxmlformats.org/officeDocument/2006/relationships/image" Target="../media/image111.png"/><Relationship Id="rId5" Type="http://schemas.openxmlformats.org/officeDocument/2006/relationships/image" Target="../media/image110.jpeg"/><Relationship Id="rId4" Type="http://schemas.openxmlformats.org/officeDocument/2006/relationships/image" Target="../media/image109.png"/></Relationships>
</file>

<file path=ppt/slides/_rels/slide49.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0.svg"/><Relationship Id="rId4" Type="http://schemas.openxmlformats.org/officeDocument/2006/relationships/image" Target="../media/image4.png"/><Relationship Id="rId9" Type="http://schemas.openxmlformats.org/officeDocument/2006/relationships/image" Target="../media/image9.png"/></Relationships>
</file>

<file path=ppt/slides/_rels/slide50.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notesSlide" Target="../notesSlides/notesSlide50.xml"/><Relationship Id="rId1" Type="http://schemas.openxmlformats.org/officeDocument/2006/relationships/slideLayout" Target="../slideLayouts/slideLayout6.xml"/><Relationship Id="rId4" Type="http://schemas.openxmlformats.org/officeDocument/2006/relationships/image" Target="../media/image116.png"/></Relationships>
</file>

<file path=ppt/slides/_rels/slide51.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notesSlide" Target="../notesSlides/notesSlide51.xml"/><Relationship Id="rId1" Type="http://schemas.openxmlformats.org/officeDocument/2006/relationships/slideLayout" Target="../slideLayouts/slideLayout6.xml"/><Relationship Id="rId5" Type="http://schemas.openxmlformats.org/officeDocument/2006/relationships/image" Target="../media/image115.png"/><Relationship Id="rId4" Type="http://schemas.openxmlformats.org/officeDocument/2006/relationships/image" Target="../media/image118.png"/></Relationships>
</file>

<file path=ppt/slides/_rels/slide52.xml.rels><?xml version="1.0" encoding="UTF-8" standalone="yes"?>
<Relationships xmlns="http://schemas.openxmlformats.org/package/2006/relationships"><Relationship Id="rId3" Type="http://schemas.openxmlformats.org/officeDocument/2006/relationships/image" Target="../media/image119.png"/><Relationship Id="rId2" Type="http://schemas.openxmlformats.org/officeDocument/2006/relationships/notesSlide" Target="../notesSlides/notesSlide52.xml"/><Relationship Id="rId1" Type="http://schemas.openxmlformats.org/officeDocument/2006/relationships/slideLayout" Target="../slideLayouts/slideLayout6.xml"/><Relationship Id="rId4" Type="http://schemas.openxmlformats.org/officeDocument/2006/relationships/image" Target="../media/image115.png"/></Relationships>
</file>

<file path=ppt/slides/_rels/slide53.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53.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54.xml"/><Relationship Id="rId1" Type="http://schemas.openxmlformats.org/officeDocument/2006/relationships/slideLayout" Target="../slideLayouts/slideLayout6.xml"/><Relationship Id="rId4" Type="http://schemas.openxmlformats.org/officeDocument/2006/relationships/image" Target="../media/image108.png"/></Relationships>
</file>

<file path=ppt/slides/_rels/slide55.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55.xml"/><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3" Type="http://schemas.openxmlformats.org/officeDocument/2006/relationships/image" Target="../media/image121.png"/><Relationship Id="rId2" Type="http://schemas.openxmlformats.org/officeDocument/2006/relationships/notesSlide" Target="../notesSlides/notesSlide57.xml"/><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3" Type="http://schemas.openxmlformats.org/officeDocument/2006/relationships/image" Target="../media/image122.png"/><Relationship Id="rId2" Type="http://schemas.openxmlformats.org/officeDocument/2006/relationships/notesSlide" Target="../notesSlides/notesSlide58.xml"/><Relationship Id="rId1" Type="http://schemas.openxmlformats.org/officeDocument/2006/relationships/slideLayout" Target="../slideLayouts/slideLayout6.xml"/><Relationship Id="rId4" Type="http://schemas.openxmlformats.org/officeDocument/2006/relationships/image" Target="../media/image123.png"/></Relationships>
</file>

<file path=ppt/slides/_rels/slide59.xml.rels><?xml version="1.0" encoding="UTF-8" standalone="yes"?>
<Relationships xmlns="http://schemas.openxmlformats.org/package/2006/relationships"><Relationship Id="rId3" Type="http://schemas.openxmlformats.org/officeDocument/2006/relationships/image" Target="../media/image124.png"/><Relationship Id="rId2" Type="http://schemas.openxmlformats.org/officeDocument/2006/relationships/notesSlide" Target="../notesSlides/notesSlide59.xml"/><Relationship Id="rId1" Type="http://schemas.openxmlformats.org/officeDocument/2006/relationships/slideLayout" Target="../slideLayouts/slideLayout6.xml"/><Relationship Id="rId4" Type="http://schemas.openxmlformats.org/officeDocument/2006/relationships/image" Target="../media/image125.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60.xml.rels><?xml version="1.0" encoding="UTF-8" standalone="yes"?>
<Relationships xmlns="http://schemas.openxmlformats.org/package/2006/relationships"><Relationship Id="rId3" Type="http://schemas.openxmlformats.org/officeDocument/2006/relationships/image" Target="../media/image126.png"/><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117" Type="http://schemas.openxmlformats.org/officeDocument/2006/relationships/customXml" Target="../ink/ink55.xml"/><Relationship Id="rId299" Type="http://schemas.openxmlformats.org/officeDocument/2006/relationships/customXml" Target="../ink/ink146.xml"/><Relationship Id="rId21" Type="http://schemas.openxmlformats.org/officeDocument/2006/relationships/image" Target="../media/image139.png"/><Relationship Id="rId63" Type="http://schemas.openxmlformats.org/officeDocument/2006/relationships/image" Target="../media/image160.png"/><Relationship Id="rId159" Type="http://schemas.openxmlformats.org/officeDocument/2006/relationships/customXml" Target="../ink/ink76.xml"/><Relationship Id="rId324" Type="http://schemas.openxmlformats.org/officeDocument/2006/relationships/image" Target="../media/image291.png"/><Relationship Id="rId170" Type="http://schemas.openxmlformats.org/officeDocument/2006/relationships/customXml" Target="../ink/ink82.xml"/><Relationship Id="rId226" Type="http://schemas.openxmlformats.org/officeDocument/2006/relationships/customXml" Target="../ink/ink110.xml"/><Relationship Id="rId268" Type="http://schemas.openxmlformats.org/officeDocument/2006/relationships/image" Target="../media/image263.png"/><Relationship Id="rId32" Type="http://schemas.openxmlformats.org/officeDocument/2006/relationships/customXml" Target="../ink/ink13.xml"/><Relationship Id="rId74" Type="http://schemas.openxmlformats.org/officeDocument/2006/relationships/customXml" Target="../ink/ink34.xml"/><Relationship Id="rId128" Type="http://schemas.openxmlformats.org/officeDocument/2006/relationships/image" Target="../media/image193.png"/><Relationship Id="rId5" Type="http://schemas.openxmlformats.org/officeDocument/2006/relationships/image" Target="../media/image129.png"/><Relationship Id="rId181" Type="http://schemas.openxmlformats.org/officeDocument/2006/relationships/image" Target="../media/image219.png"/><Relationship Id="rId237" Type="http://schemas.openxmlformats.org/officeDocument/2006/relationships/image" Target="../media/image247.png"/><Relationship Id="rId279" Type="http://schemas.openxmlformats.org/officeDocument/2006/relationships/customXml" Target="../ink/ink136.xml"/><Relationship Id="rId43" Type="http://schemas.openxmlformats.org/officeDocument/2006/relationships/image" Target="../media/image150.png"/><Relationship Id="rId139" Type="http://schemas.openxmlformats.org/officeDocument/2006/relationships/customXml" Target="../ink/ink66.xml"/><Relationship Id="rId290" Type="http://schemas.openxmlformats.org/officeDocument/2006/relationships/image" Target="../media/image274.png"/><Relationship Id="rId304" Type="http://schemas.openxmlformats.org/officeDocument/2006/relationships/image" Target="../media/image281.png"/><Relationship Id="rId85" Type="http://schemas.openxmlformats.org/officeDocument/2006/relationships/image" Target="../media/image171.png"/><Relationship Id="rId150" Type="http://schemas.openxmlformats.org/officeDocument/2006/relationships/image" Target="../media/image204.png"/><Relationship Id="rId192" Type="http://schemas.openxmlformats.org/officeDocument/2006/relationships/customXml" Target="../ink/ink93.xml"/><Relationship Id="rId206" Type="http://schemas.openxmlformats.org/officeDocument/2006/relationships/customXml" Target="../ink/ink100.xml"/><Relationship Id="rId248" Type="http://schemas.openxmlformats.org/officeDocument/2006/relationships/image" Target="../media/image253.png"/><Relationship Id="rId12" Type="http://schemas.openxmlformats.org/officeDocument/2006/relationships/customXml" Target="../ink/ink3.xml"/><Relationship Id="rId108" Type="http://schemas.openxmlformats.org/officeDocument/2006/relationships/image" Target="../media/image183.png"/><Relationship Id="rId315" Type="http://schemas.openxmlformats.org/officeDocument/2006/relationships/customXml" Target="../ink/ink154.xml"/><Relationship Id="rId54" Type="http://schemas.openxmlformats.org/officeDocument/2006/relationships/customXml" Target="../ink/ink24.xml"/><Relationship Id="rId96" Type="http://schemas.openxmlformats.org/officeDocument/2006/relationships/image" Target="../media/image177.png"/><Relationship Id="rId161" Type="http://schemas.openxmlformats.org/officeDocument/2006/relationships/image" Target="../media/image209.png"/><Relationship Id="rId217" Type="http://schemas.openxmlformats.org/officeDocument/2006/relationships/image" Target="../media/image237.png"/><Relationship Id="rId259" Type="http://schemas.openxmlformats.org/officeDocument/2006/relationships/customXml" Target="../ink/ink126.xml"/><Relationship Id="rId23" Type="http://schemas.openxmlformats.org/officeDocument/2006/relationships/image" Target="../media/image140.png"/><Relationship Id="rId119" Type="http://schemas.openxmlformats.org/officeDocument/2006/relationships/customXml" Target="../ink/ink56.xml"/><Relationship Id="rId270" Type="http://schemas.openxmlformats.org/officeDocument/2006/relationships/image" Target="../media/image264.png"/><Relationship Id="rId65" Type="http://schemas.openxmlformats.org/officeDocument/2006/relationships/image" Target="../media/image161.png"/><Relationship Id="rId130" Type="http://schemas.openxmlformats.org/officeDocument/2006/relationships/image" Target="../media/image194.png"/><Relationship Id="rId172" Type="http://schemas.openxmlformats.org/officeDocument/2006/relationships/customXml" Target="../ink/ink83.xml"/><Relationship Id="rId228" Type="http://schemas.openxmlformats.org/officeDocument/2006/relationships/customXml" Target="../ink/ink111.xml"/><Relationship Id="rId281" Type="http://schemas.openxmlformats.org/officeDocument/2006/relationships/customXml" Target="../ink/ink137.xml"/><Relationship Id="rId34" Type="http://schemas.openxmlformats.org/officeDocument/2006/relationships/customXml" Target="../ink/ink14.xml"/><Relationship Id="rId76" Type="http://schemas.openxmlformats.org/officeDocument/2006/relationships/customXml" Target="../ink/ink35.xml"/><Relationship Id="rId141" Type="http://schemas.openxmlformats.org/officeDocument/2006/relationships/customXml" Target="../ink/ink67.xml"/><Relationship Id="rId7" Type="http://schemas.openxmlformats.org/officeDocument/2006/relationships/image" Target="../media/image131.png"/><Relationship Id="rId162" Type="http://schemas.openxmlformats.org/officeDocument/2006/relationships/customXml" Target="../ink/ink78.xml"/><Relationship Id="rId183" Type="http://schemas.openxmlformats.org/officeDocument/2006/relationships/image" Target="../media/image220.png"/><Relationship Id="rId218" Type="http://schemas.openxmlformats.org/officeDocument/2006/relationships/customXml" Target="../ink/ink106.xml"/><Relationship Id="rId239" Type="http://schemas.openxmlformats.org/officeDocument/2006/relationships/image" Target="../media/image248.png"/><Relationship Id="rId250" Type="http://schemas.openxmlformats.org/officeDocument/2006/relationships/image" Target="../media/image254.png"/><Relationship Id="rId271" Type="http://schemas.openxmlformats.org/officeDocument/2006/relationships/customXml" Target="../ink/ink132.xml"/><Relationship Id="rId292" Type="http://schemas.openxmlformats.org/officeDocument/2006/relationships/image" Target="../media/image275.png"/><Relationship Id="rId306" Type="http://schemas.openxmlformats.org/officeDocument/2006/relationships/image" Target="../media/image282.png"/><Relationship Id="rId24" Type="http://schemas.openxmlformats.org/officeDocument/2006/relationships/customXml" Target="../ink/ink9.xml"/><Relationship Id="rId45" Type="http://schemas.openxmlformats.org/officeDocument/2006/relationships/image" Target="../media/image151.png"/><Relationship Id="rId66" Type="http://schemas.openxmlformats.org/officeDocument/2006/relationships/customXml" Target="../ink/ink30.xml"/><Relationship Id="rId87" Type="http://schemas.openxmlformats.org/officeDocument/2006/relationships/image" Target="../media/image172.png"/><Relationship Id="rId110" Type="http://schemas.openxmlformats.org/officeDocument/2006/relationships/image" Target="../media/image184.png"/><Relationship Id="rId131" Type="http://schemas.openxmlformats.org/officeDocument/2006/relationships/customXml" Target="../ink/ink62.xml"/><Relationship Id="rId152" Type="http://schemas.openxmlformats.org/officeDocument/2006/relationships/image" Target="../media/image205.png"/><Relationship Id="rId173" Type="http://schemas.openxmlformats.org/officeDocument/2006/relationships/image" Target="../media/image215.png"/><Relationship Id="rId194" Type="http://schemas.openxmlformats.org/officeDocument/2006/relationships/customXml" Target="../ink/ink94.xml"/><Relationship Id="rId208" Type="http://schemas.openxmlformats.org/officeDocument/2006/relationships/customXml" Target="../ink/ink101.xml"/><Relationship Id="rId229" Type="http://schemas.openxmlformats.org/officeDocument/2006/relationships/image" Target="../media/image243.png"/><Relationship Id="rId240" Type="http://schemas.openxmlformats.org/officeDocument/2006/relationships/customXml" Target="../ink/ink117.xml"/><Relationship Id="rId261" Type="http://schemas.openxmlformats.org/officeDocument/2006/relationships/customXml" Target="../ink/ink127.xml"/><Relationship Id="rId14" Type="http://schemas.openxmlformats.org/officeDocument/2006/relationships/customXml" Target="../ink/ink4.xml"/><Relationship Id="rId35" Type="http://schemas.openxmlformats.org/officeDocument/2006/relationships/image" Target="../media/image146.png"/><Relationship Id="rId56" Type="http://schemas.openxmlformats.org/officeDocument/2006/relationships/customXml" Target="../ink/ink25.xml"/><Relationship Id="rId77" Type="http://schemas.openxmlformats.org/officeDocument/2006/relationships/image" Target="../media/image167.png"/><Relationship Id="rId100" Type="http://schemas.openxmlformats.org/officeDocument/2006/relationships/image" Target="../media/image179.png"/><Relationship Id="rId282" Type="http://schemas.openxmlformats.org/officeDocument/2006/relationships/image" Target="../media/image270.png"/><Relationship Id="rId317" Type="http://schemas.openxmlformats.org/officeDocument/2006/relationships/customXml" Target="../ink/ink155.xml"/><Relationship Id="rId8" Type="http://schemas.openxmlformats.org/officeDocument/2006/relationships/image" Target="../media/image132.png"/><Relationship Id="rId98" Type="http://schemas.openxmlformats.org/officeDocument/2006/relationships/image" Target="../media/image178.png"/><Relationship Id="rId121" Type="http://schemas.openxmlformats.org/officeDocument/2006/relationships/customXml" Target="../ink/ink57.xml"/><Relationship Id="rId142" Type="http://schemas.openxmlformats.org/officeDocument/2006/relationships/image" Target="../media/image200.png"/><Relationship Id="rId163" Type="http://schemas.openxmlformats.org/officeDocument/2006/relationships/image" Target="../media/image210.png"/><Relationship Id="rId184" Type="http://schemas.openxmlformats.org/officeDocument/2006/relationships/customXml" Target="../ink/ink89.xml"/><Relationship Id="rId219" Type="http://schemas.openxmlformats.org/officeDocument/2006/relationships/image" Target="../media/image238.png"/><Relationship Id="rId230" Type="http://schemas.openxmlformats.org/officeDocument/2006/relationships/customXml" Target="../ink/ink112.xml"/><Relationship Id="rId251" Type="http://schemas.openxmlformats.org/officeDocument/2006/relationships/customXml" Target="../ink/ink122.xml"/><Relationship Id="rId25" Type="http://schemas.openxmlformats.org/officeDocument/2006/relationships/image" Target="../media/image141.png"/><Relationship Id="rId46" Type="http://schemas.openxmlformats.org/officeDocument/2006/relationships/customXml" Target="../ink/ink20.xml"/><Relationship Id="rId67" Type="http://schemas.openxmlformats.org/officeDocument/2006/relationships/image" Target="../media/image162.png"/><Relationship Id="rId272" Type="http://schemas.openxmlformats.org/officeDocument/2006/relationships/image" Target="../media/image265.png"/><Relationship Id="rId293" Type="http://schemas.openxmlformats.org/officeDocument/2006/relationships/customXml" Target="../ink/ink143.xml"/><Relationship Id="rId307" Type="http://schemas.openxmlformats.org/officeDocument/2006/relationships/customXml" Target="../ink/ink150.xml"/><Relationship Id="rId88" Type="http://schemas.openxmlformats.org/officeDocument/2006/relationships/customXml" Target="../ink/ink41.xml"/><Relationship Id="rId111" Type="http://schemas.openxmlformats.org/officeDocument/2006/relationships/customXml" Target="../ink/ink52.xml"/><Relationship Id="rId132" Type="http://schemas.openxmlformats.org/officeDocument/2006/relationships/image" Target="../media/image195.png"/><Relationship Id="rId153" Type="http://schemas.openxmlformats.org/officeDocument/2006/relationships/customXml" Target="../ink/ink73.xml"/><Relationship Id="rId174" Type="http://schemas.openxmlformats.org/officeDocument/2006/relationships/customXml" Target="../ink/ink84.xml"/><Relationship Id="rId195" Type="http://schemas.openxmlformats.org/officeDocument/2006/relationships/image" Target="../media/image226.png"/><Relationship Id="rId209" Type="http://schemas.openxmlformats.org/officeDocument/2006/relationships/image" Target="../media/image233.png"/><Relationship Id="rId220" Type="http://schemas.openxmlformats.org/officeDocument/2006/relationships/customXml" Target="../ink/ink107.xml"/><Relationship Id="rId241" Type="http://schemas.openxmlformats.org/officeDocument/2006/relationships/image" Target="../media/image249.png"/><Relationship Id="rId15" Type="http://schemas.openxmlformats.org/officeDocument/2006/relationships/image" Target="../media/image136.png"/><Relationship Id="rId36" Type="http://schemas.openxmlformats.org/officeDocument/2006/relationships/customXml" Target="../ink/ink15.xml"/><Relationship Id="rId57" Type="http://schemas.openxmlformats.org/officeDocument/2006/relationships/image" Target="../media/image157.png"/><Relationship Id="rId262" Type="http://schemas.openxmlformats.org/officeDocument/2006/relationships/image" Target="../media/image260.png"/><Relationship Id="rId283" Type="http://schemas.openxmlformats.org/officeDocument/2006/relationships/customXml" Target="../ink/ink138.xml"/><Relationship Id="rId318" Type="http://schemas.openxmlformats.org/officeDocument/2006/relationships/image" Target="../media/image288.png"/><Relationship Id="rId78" Type="http://schemas.openxmlformats.org/officeDocument/2006/relationships/customXml" Target="../ink/ink36.xml"/><Relationship Id="rId99" Type="http://schemas.openxmlformats.org/officeDocument/2006/relationships/customXml" Target="../ink/ink46.xml"/><Relationship Id="rId101" Type="http://schemas.openxmlformats.org/officeDocument/2006/relationships/customXml" Target="../ink/ink47.xml"/><Relationship Id="rId122" Type="http://schemas.openxmlformats.org/officeDocument/2006/relationships/image" Target="../media/image190.png"/><Relationship Id="rId143" Type="http://schemas.openxmlformats.org/officeDocument/2006/relationships/customXml" Target="../ink/ink68.xml"/><Relationship Id="rId164" Type="http://schemas.openxmlformats.org/officeDocument/2006/relationships/customXml" Target="../ink/ink79.xml"/><Relationship Id="rId185" Type="http://schemas.openxmlformats.org/officeDocument/2006/relationships/image" Target="../media/image221.png"/><Relationship Id="rId9" Type="http://schemas.openxmlformats.org/officeDocument/2006/relationships/image" Target="../media/image133.png"/><Relationship Id="rId210" Type="http://schemas.openxmlformats.org/officeDocument/2006/relationships/customXml" Target="../ink/ink102.xml"/><Relationship Id="rId26" Type="http://schemas.openxmlformats.org/officeDocument/2006/relationships/customXml" Target="../ink/ink10.xml"/><Relationship Id="rId231" Type="http://schemas.openxmlformats.org/officeDocument/2006/relationships/image" Target="../media/image244.png"/><Relationship Id="rId252" Type="http://schemas.openxmlformats.org/officeDocument/2006/relationships/image" Target="../media/image255.png"/><Relationship Id="rId273" Type="http://schemas.openxmlformats.org/officeDocument/2006/relationships/customXml" Target="../ink/ink133.xml"/><Relationship Id="rId294" Type="http://schemas.openxmlformats.org/officeDocument/2006/relationships/image" Target="../media/image276.png"/><Relationship Id="rId308" Type="http://schemas.openxmlformats.org/officeDocument/2006/relationships/image" Target="../media/image283.png"/><Relationship Id="rId47" Type="http://schemas.openxmlformats.org/officeDocument/2006/relationships/image" Target="../media/image152.png"/><Relationship Id="rId68" Type="http://schemas.openxmlformats.org/officeDocument/2006/relationships/customXml" Target="../ink/ink31.xml"/><Relationship Id="rId89" Type="http://schemas.openxmlformats.org/officeDocument/2006/relationships/image" Target="../media/image173.png"/><Relationship Id="rId112" Type="http://schemas.openxmlformats.org/officeDocument/2006/relationships/image" Target="../media/image185.png"/><Relationship Id="rId133" Type="http://schemas.openxmlformats.org/officeDocument/2006/relationships/customXml" Target="../ink/ink63.xml"/><Relationship Id="rId154" Type="http://schemas.openxmlformats.org/officeDocument/2006/relationships/image" Target="../media/image206.png"/><Relationship Id="rId175" Type="http://schemas.openxmlformats.org/officeDocument/2006/relationships/image" Target="../media/image216.png"/><Relationship Id="rId196" Type="http://schemas.openxmlformats.org/officeDocument/2006/relationships/customXml" Target="../ink/ink95.xml"/><Relationship Id="rId200" Type="http://schemas.openxmlformats.org/officeDocument/2006/relationships/customXml" Target="../ink/ink97.xml"/><Relationship Id="rId16" Type="http://schemas.openxmlformats.org/officeDocument/2006/relationships/customXml" Target="../ink/ink5.xml"/><Relationship Id="rId221" Type="http://schemas.openxmlformats.org/officeDocument/2006/relationships/image" Target="../media/image239.png"/><Relationship Id="rId242" Type="http://schemas.openxmlformats.org/officeDocument/2006/relationships/image" Target="../media/image250.png"/><Relationship Id="rId263" Type="http://schemas.openxmlformats.org/officeDocument/2006/relationships/customXml" Target="../ink/ink128.xml"/><Relationship Id="rId284" Type="http://schemas.openxmlformats.org/officeDocument/2006/relationships/image" Target="../media/image271.png"/><Relationship Id="rId319" Type="http://schemas.openxmlformats.org/officeDocument/2006/relationships/customXml" Target="../ink/ink156.xml"/><Relationship Id="rId37" Type="http://schemas.openxmlformats.org/officeDocument/2006/relationships/image" Target="../media/image147.png"/><Relationship Id="rId58" Type="http://schemas.openxmlformats.org/officeDocument/2006/relationships/customXml" Target="../ink/ink26.xml"/><Relationship Id="rId79" Type="http://schemas.openxmlformats.org/officeDocument/2006/relationships/image" Target="../media/image168.png"/><Relationship Id="rId102" Type="http://schemas.openxmlformats.org/officeDocument/2006/relationships/image" Target="../media/image180.png"/><Relationship Id="rId123" Type="http://schemas.openxmlformats.org/officeDocument/2006/relationships/customXml" Target="../ink/ink58.xml"/><Relationship Id="rId144" Type="http://schemas.openxmlformats.org/officeDocument/2006/relationships/image" Target="../media/image201.png"/><Relationship Id="rId90" Type="http://schemas.openxmlformats.org/officeDocument/2006/relationships/customXml" Target="../ink/ink42.xml"/><Relationship Id="rId165" Type="http://schemas.openxmlformats.org/officeDocument/2006/relationships/image" Target="../media/image211.png"/><Relationship Id="rId186" Type="http://schemas.openxmlformats.org/officeDocument/2006/relationships/customXml" Target="../ink/ink90.xml"/><Relationship Id="rId211" Type="http://schemas.openxmlformats.org/officeDocument/2006/relationships/image" Target="../media/image234.png"/><Relationship Id="rId232" Type="http://schemas.openxmlformats.org/officeDocument/2006/relationships/customXml" Target="../ink/ink113.xml"/><Relationship Id="rId253" Type="http://schemas.openxmlformats.org/officeDocument/2006/relationships/customXml" Target="../ink/ink123.xml"/><Relationship Id="rId274" Type="http://schemas.openxmlformats.org/officeDocument/2006/relationships/image" Target="../media/image266.png"/><Relationship Id="rId295" Type="http://schemas.openxmlformats.org/officeDocument/2006/relationships/customXml" Target="../ink/ink144.xml"/><Relationship Id="rId309" Type="http://schemas.openxmlformats.org/officeDocument/2006/relationships/customXml" Target="../ink/ink151.xml"/><Relationship Id="rId27" Type="http://schemas.openxmlformats.org/officeDocument/2006/relationships/image" Target="../media/image142.png"/><Relationship Id="rId48" Type="http://schemas.openxmlformats.org/officeDocument/2006/relationships/customXml" Target="../ink/ink21.xml"/><Relationship Id="rId69" Type="http://schemas.openxmlformats.org/officeDocument/2006/relationships/image" Target="../media/image163.png"/><Relationship Id="rId113" Type="http://schemas.openxmlformats.org/officeDocument/2006/relationships/customXml" Target="../ink/ink53.xml"/><Relationship Id="rId134" Type="http://schemas.openxmlformats.org/officeDocument/2006/relationships/image" Target="../media/image196.png"/><Relationship Id="rId320" Type="http://schemas.openxmlformats.org/officeDocument/2006/relationships/image" Target="../media/image289.png"/><Relationship Id="rId80" Type="http://schemas.openxmlformats.org/officeDocument/2006/relationships/customXml" Target="../ink/ink37.xml"/><Relationship Id="rId155" Type="http://schemas.openxmlformats.org/officeDocument/2006/relationships/customXml" Target="../ink/ink74.xml"/><Relationship Id="rId176" Type="http://schemas.openxmlformats.org/officeDocument/2006/relationships/customXml" Target="../ink/ink85.xml"/><Relationship Id="rId197" Type="http://schemas.openxmlformats.org/officeDocument/2006/relationships/image" Target="../media/image227.png"/><Relationship Id="rId201" Type="http://schemas.openxmlformats.org/officeDocument/2006/relationships/image" Target="../media/image229.png"/><Relationship Id="rId222" Type="http://schemas.openxmlformats.org/officeDocument/2006/relationships/customXml" Target="../ink/ink108.xml"/><Relationship Id="rId243" Type="http://schemas.openxmlformats.org/officeDocument/2006/relationships/customXml" Target="../ink/ink118.xml"/><Relationship Id="rId264" Type="http://schemas.openxmlformats.org/officeDocument/2006/relationships/image" Target="../media/image261.png"/><Relationship Id="rId285" Type="http://schemas.openxmlformats.org/officeDocument/2006/relationships/customXml" Target="../ink/ink139.xml"/><Relationship Id="rId17" Type="http://schemas.openxmlformats.org/officeDocument/2006/relationships/image" Target="../media/image137.png"/><Relationship Id="rId38" Type="http://schemas.openxmlformats.org/officeDocument/2006/relationships/customXml" Target="../ink/ink16.xml"/><Relationship Id="rId59" Type="http://schemas.openxmlformats.org/officeDocument/2006/relationships/image" Target="../media/image158.png"/><Relationship Id="rId103" Type="http://schemas.openxmlformats.org/officeDocument/2006/relationships/customXml" Target="../ink/ink48.xml"/><Relationship Id="rId124" Type="http://schemas.openxmlformats.org/officeDocument/2006/relationships/image" Target="../media/image191.png"/><Relationship Id="rId310" Type="http://schemas.openxmlformats.org/officeDocument/2006/relationships/image" Target="../media/image284.png"/><Relationship Id="rId70" Type="http://schemas.openxmlformats.org/officeDocument/2006/relationships/customXml" Target="../ink/ink32.xml"/><Relationship Id="rId91" Type="http://schemas.openxmlformats.org/officeDocument/2006/relationships/image" Target="../media/image174.png"/><Relationship Id="rId145" Type="http://schemas.openxmlformats.org/officeDocument/2006/relationships/customXml" Target="../ink/ink69.xml"/><Relationship Id="rId166" Type="http://schemas.openxmlformats.org/officeDocument/2006/relationships/customXml" Target="../ink/ink80.xml"/><Relationship Id="rId187" Type="http://schemas.openxmlformats.org/officeDocument/2006/relationships/image" Target="../media/image222.png"/><Relationship Id="rId1" Type="http://schemas.openxmlformats.org/officeDocument/2006/relationships/slideLayout" Target="../slideLayouts/slideLayout6.xml"/><Relationship Id="rId212" Type="http://schemas.openxmlformats.org/officeDocument/2006/relationships/customXml" Target="../ink/ink103.xml"/><Relationship Id="rId233" Type="http://schemas.openxmlformats.org/officeDocument/2006/relationships/image" Target="../media/image245.png"/><Relationship Id="rId254" Type="http://schemas.openxmlformats.org/officeDocument/2006/relationships/image" Target="../media/image256.png"/><Relationship Id="rId28" Type="http://schemas.openxmlformats.org/officeDocument/2006/relationships/customXml" Target="../ink/ink11.xml"/><Relationship Id="rId49" Type="http://schemas.openxmlformats.org/officeDocument/2006/relationships/image" Target="../media/image153.png"/><Relationship Id="rId114" Type="http://schemas.openxmlformats.org/officeDocument/2006/relationships/image" Target="../media/image186.png"/><Relationship Id="rId275" Type="http://schemas.openxmlformats.org/officeDocument/2006/relationships/customXml" Target="../ink/ink134.xml"/><Relationship Id="rId296" Type="http://schemas.openxmlformats.org/officeDocument/2006/relationships/image" Target="../media/image277.png"/><Relationship Id="rId300" Type="http://schemas.openxmlformats.org/officeDocument/2006/relationships/image" Target="../media/image279.png"/><Relationship Id="rId60" Type="http://schemas.openxmlformats.org/officeDocument/2006/relationships/customXml" Target="../ink/ink27.xml"/><Relationship Id="rId81" Type="http://schemas.openxmlformats.org/officeDocument/2006/relationships/image" Target="../media/image169.png"/><Relationship Id="rId135" Type="http://schemas.openxmlformats.org/officeDocument/2006/relationships/customXml" Target="../ink/ink64.xml"/><Relationship Id="rId156" Type="http://schemas.openxmlformats.org/officeDocument/2006/relationships/image" Target="../media/image207.png"/><Relationship Id="rId177" Type="http://schemas.openxmlformats.org/officeDocument/2006/relationships/image" Target="../media/image217.png"/><Relationship Id="rId198" Type="http://schemas.openxmlformats.org/officeDocument/2006/relationships/customXml" Target="../ink/ink96.xml"/><Relationship Id="rId321" Type="http://schemas.openxmlformats.org/officeDocument/2006/relationships/customXml" Target="../ink/ink157.xml"/><Relationship Id="rId202" Type="http://schemas.openxmlformats.org/officeDocument/2006/relationships/customXml" Target="../ink/ink98.xml"/><Relationship Id="rId223" Type="http://schemas.openxmlformats.org/officeDocument/2006/relationships/image" Target="../media/image240.png"/><Relationship Id="rId244" Type="http://schemas.openxmlformats.org/officeDocument/2006/relationships/image" Target="../media/image251.png"/><Relationship Id="rId18" Type="http://schemas.openxmlformats.org/officeDocument/2006/relationships/customXml" Target="../ink/ink6.xml"/><Relationship Id="rId39" Type="http://schemas.openxmlformats.org/officeDocument/2006/relationships/image" Target="../media/image148.png"/><Relationship Id="rId265" Type="http://schemas.openxmlformats.org/officeDocument/2006/relationships/customXml" Target="../ink/ink129.xml"/><Relationship Id="rId286" Type="http://schemas.openxmlformats.org/officeDocument/2006/relationships/image" Target="../media/image272.png"/><Relationship Id="rId50" Type="http://schemas.openxmlformats.org/officeDocument/2006/relationships/customXml" Target="../ink/ink22.xml"/><Relationship Id="rId104" Type="http://schemas.openxmlformats.org/officeDocument/2006/relationships/image" Target="../media/image181.png"/><Relationship Id="rId125" Type="http://schemas.openxmlformats.org/officeDocument/2006/relationships/customXml" Target="../ink/ink59.xml"/><Relationship Id="rId146" Type="http://schemas.openxmlformats.org/officeDocument/2006/relationships/image" Target="../media/image202.png"/><Relationship Id="rId167" Type="http://schemas.openxmlformats.org/officeDocument/2006/relationships/image" Target="../media/image212.png"/><Relationship Id="rId188" Type="http://schemas.openxmlformats.org/officeDocument/2006/relationships/customXml" Target="../ink/ink91.xml"/><Relationship Id="rId311" Type="http://schemas.openxmlformats.org/officeDocument/2006/relationships/customXml" Target="../ink/ink152.xml"/><Relationship Id="rId71" Type="http://schemas.openxmlformats.org/officeDocument/2006/relationships/image" Target="../media/image164.png"/><Relationship Id="rId92" Type="http://schemas.openxmlformats.org/officeDocument/2006/relationships/image" Target="../media/image175.png"/><Relationship Id="rId213" Type="http://schemas.openxmlformats.org/officeDocument/2006/relationships/image" Target="../media/image235.png"/><Relationship Id="rId234" Type="http://schemas.openxmlformats.org/officeDocument/2006/relationships/customXml" Target="../ink/ink114.xml"/><Relationship Id="rId2" Type="http://schemas.openxmlformats.org/officeDocument/2006/relationships/notesSlide" Target="../notesSlides/notesSlide63.xml"/><Relationship Id="rId29" Type="http://schemas.openxmlformats.org/officeDocument/2006/relationships/image" Target="../media/image143.png"/><Relationship Id="rId255" Type="http://schemas.openxmlformats.org/officeDocument/2006/relationships/customXml" Target="../ink/ink124.xml"/><Relationship Id="rId276" Type="http://schemas.openxmlformats.org/officeDocument/2006/relationships/image" Target="../media/image267.png"/><Relationship Id="rId297" Type="http://schemas.openxmlformats.org/officeDocument/2006/relationships/customXml" Target="../ink/ink145.xml"/><Relationship Id="rId40" Type="http://schemas.openxmlformats.org/officeDocument/2006/relationships/customXml" Target="../ink/ink17.xml"/><Relationship Id="rId115" Type="http://schemas.openxmlformats.org/officeDocument/2006/relationships/customXml" Target="../ink/ink54.xml"/><Relationship Id="rId136" Type="http://schemas.openxmlformats.org/officeDocument/2006/relationships/image" Target="../media/image197.png"/><Relationship Id="rId157" Type="http://schemas.openxmlformats.org/officeDocument/2006/relationships/customXml" Target="../ink/ink75.xml"/><Relationship Id="rId178" Type="http://schemas.openxmlformats.org/officeDocument/2006/relationships/customXml" Target="../ink/ink86.xml"/><Relationship Id="rId301" Type="http://schemas.openxmlformats.org/officeDocument/2006/relationships/customXml" Target="../ink/ink147.xml"/><Relationship Id="rId322" Type="http://schemas.openxmlformats.org/officeDocument/2006/relationships/image" Target="../media/image290.png"/><Relationship Id="rId61" Type="http://schemas.openxmlformats.org/officeDocument/2006/relationships/image" Target="../media/image159.png"/><Relationship Id="rId82" Type="http://schemas.openxmlformats.org/officeDocument/2006/relationships/customXml" Target="../ink/ink38.xml"/><Relationship Id="rId199" Type="http://schemas.openxmlformats.org/officeDocument/2006/relationships/image" Target="../media/image228.png"/><Relationship Id="rId203" Type="http://schemas.openxmlformats.org/officeDocument/2006/relationships/image" Target="../media/image230.png"/><Relationship Id="rId19" Type="http://schemas.openxmlformats.org/officeDocument/2006/relationships/image" Target="../media/image138.png"/><Relationship Id="rId224" Type="http://schemas.openxmlformats.org/officeDocument/2006/relationships/customXml" Target="../ink/ink109.xml"/><Relationship Id="rId245" Type="http://schemas.openxmlformats.org/officeDocument/2006/relationships/customXml" Target="../ink/ink119.xml"/><Relationship Id="rId266" Type="http://schemas.openxmlformats.org/officeDocument/2006/relationships/image" Target="../media/image262.png"/><Relationship Id="rId287" Type="http://schemas.openxmlformats.org/officeDocument/2006/relationships/customXml" Target="../ink/ink140.xml"/><Relationship Id="rId30" Type="http://schemas.openxmlformats.org/officeDocument/2006/relationships/customXml" Target="../ink/ink12.xml"/><Relationship Id="rId105" Type="http://schemas.openxmlformats.org/officeDocument/2006/relationships/customXml" Target="../ink/ink49.xml"/><Relationship Id="rId126" Type="http://schemas.openxmlformats.org/officeDocument/2006/relationships/image" Target="../media/image192.png"/><Relationship Id="rId147" Type="http://schemas.openxmlformats.org/officeDocument/2006/relationships/customXml" Target="../ink/ink70.xml"/><Relationship Id="rId168" Type="http://schemas.openxmlformats.org/officeDocument/2006/relationships/customXml" Target="../ink/ink81.xml"/><Relationship Id="rId312" Type="http://schemas.openxmlformats.org/officeDocument/2006/relationships/image" Target="../media/image285.png"/><Relationship Id="rId51" Type="http://schemas.openxmlformats.org/officeDocument/2006/relationships/image" Target="../media/image154.png"/><Relationship Id="rId72" Type="http://schemas.openxmlformats.org/officeDocument/2006/relationships/customXml" Target="../ink/ink33.xml"/><Relationship Id="rId93" Type="http://schemas.openxmlformats.org/officeDocument/2006/relationships/customXml" Target="../ink/ink43.xml"/><Relationship Id="rId189" Type="http://schemas.openxmlformats.org/officeDocument/2006/relationships/image" Target="../media/image223.png"/><Relationship Id="rId3" Type="http://schemas.openxmlformats.org/officeDocument/2006/relationships/image" Target="../media/image127.png"/><Relationship Id="rId214" Type="http://schemas.openxmlformats.org/officeDocument/2006/relationships/customXml" Target="../ink/ink104.xml"/><Relationship Id="rId235" Type="http://schemas.openxmlformats.org/officeDocument/2006/relationships/image" Target="../media/image246.png"/><Relationship Id="rId256" Type="http://schemas.openxmlformats.org/officeDocument/2006/relationships/image" Target="../media/image257.png"/><Relationship Id="rId277" Type="http://schemas.openxmlformats.org/officeDocument/2006/relationships/customXml" Target="../ink/ink135.xml"/><Relationship Id="rId298" Type="http://schemas.openxmlformats.org/officeDocument/2006/relationships/image" Target="../media/image278.png"/><Relationship Id="rId116" Type="http://schemas.openxmlformats.org/officeDocument/2006/relationships/image" Target="../media/image187.png"/><Relationship Id="rId137" Type="http://schemas.openxmlformats.org/officeDocument/2006/relationships/customXml" Target="../ink/ink65.xml"/><Relationship Id="rId158" Type="http://schemas.openxmlformats.org/officeDocument/2006/relationships/image" Target="../media/image208.png"/><Relationship Id="rId302" Type="http://schemas.openxmlformats.org/officeDocument/2006/relationships/image" Target="../media/image280.png"/><Relationship Id="rId323" Type="http://schemas.openxmlformats.org/officeDocument/2006/relationships/customXml" Target="../ink/ink158.xml"/><Relationship Id="rId20" Type="http://schemas.openxmlformats.org/officeDocument/2006/relationships/customXml" Target="../ink/ink7.xml"/><Relationship Id="rId41" Type="http://schemas.openxmlformats.org/officeDocument/2006/relationships/image" Target="../media/image149.png"/><Relationship Id="rId62" Type="http://schemas.openxmlformats.org/officeDocument/2006/relationships/customXml" Target="../ink/ink28.xml"/><Relationship Id="rId83" Type="http://schemas.openxmlformats.org/officeDocument/2006/relationships/image" Target="../media/image170.png"/><Relationship Id="rId179" Type="http://schemas.openxmlformats.org/officeDocument/2006/relationships/image" Target="../media/image218.png"/><Relationship Id="rId190" Type="http://schemas.openxmlformats.org/officeDocument/2006/relationships/customXml" Target="../ink/ink92.xml"/><Relationship Id="rId204" Type="http://schemas.openxmlformats.org/officeDocument/2006/relationships/customXml" Target="../ink/ink99.xml"/><Relationship Id="rId225" Type="http://schemas.openxmlformats.org/officeDocument/2006/relationships/image" Target="../media/image241.png"/><Relationship Id="rId246" Type="http://schemas.openxmlformats.org/officeDocument/2006/relationships/image" Target="../media/image252.png"/><Relationship Id="rId267" Type="http://schemas.openxmlformats.org/officeDocument/2006/relationships/customXml" Target="../ink/ink130.xml"/><Relationship Id="rId288" Type="http://schemas.openxmlformats.org/officeDocument/2006/relationships/image" Target="../media/image273.png"/><Relationship Id="rId106" Type="http://schemas.openxmlformats.org/officeDocument/2006/relationships/image" Target="../media/image182.png"/><Relationship Id="rId127" Type="http://schemas.openxmlformats.org/officeDocument/2006/relationships/customXml" Target="../ink/ink60.xml"/><Relationship Id="rId313" Type="http://schemas.openxmlformats.org/officeDocument/2006/relationships/customXml" Target="../ink/ink153.xml"/><Relationship Id="rId10" Type="http://schemas.openxmlformats.org/officeDocument/2006/relationships/customXml" Target="../ink/ink2.xml"/><Relationship Id="rId31" Type="http://schemas.openxmlformats.org/officeDocument/2006/relationships/image" Target="../media/image144.png"/><Relationship Id="rId52" Type="http://schemas.openxmlformats.org/officeDocument/2006/relationships/customXml" Target="../ink/ink23.xml"/><Relationship Id="rId73" Type="http://schemas.openxmlformats.org/officeDocument/2006/relationships/image" Target="../media/image165.png"/><Relationship Id="rId94" Type="http://schemas.openxmlformats.org/officeDocument/2006/relationships/image" Target="../media/image176.png"/><Relationship Id="rId148" Type="http://schemas.openxmlformats.org/officeDocument/2006/relationships/image" Target="../media/image203.png"/><Relationship Id="rId169" Type="http://schemas.openxmlformats.org/officeDocument/2006/relationships/image" Target="../media/image213.png"/><Relationship Id="rId4" Type="http://schemas.openxmlformats.org/officeDocument/2006/relationships/image" Target="../media/image128.png"/><Relationship Id="rId180" Type="http://schemas.openxmlformats.org/officeDocument/2006/relationships/customXml" Target="../ink/ink87.xml"/><Relationship Id="rId215" Type="http://schemas.openxmlformats.org/officeDocument/2006/relationships/image" Target="../media/image236.png"/><Relationship Id="rId236" Type="http://schemas.openxmlformats.org/officeDocument/2006/relationships/customXml" Target="../ink/ink115.xml"/><Relationship Id="rId257" Type="http://schemas.openxmlformats.org/officeDocument/2006/relationships/customXml" Target="../ink/ink125.xml"/><Relationship Id="rId278" Type="http://schemas.openxmlformats.org/officeDocument/2006/relationships/image" Target="../media/image268.png"/><Relationship Id="rId303" Type="http://schemas.openxmlformats.org/officeDocument/2006/relationships/customXml" Target="../ink/ink148.xml"/><Relationship Id="rId42" Type="http://schemas.openxmlformats.org/officeDocument/2006/relationships/customXml" Target="../ink/ink18.xml"/><Relationship Id="rId84" Type="http://schemas.openxmlformats.org/officeDocument/2006/relationships/customXml" Target="../ink/ink39.xml"/><Relationship Id="rId138" Type="http://schemas.openxmlformats.org/officeDocument/2006/relationships/image" Target="../media/image198.png"/><Relationship Id="rId191" Type="http://schemas.openxmlformats.org/officeDocument/2006/relationships/image" Target="../media/image224.png"/><Relationship Id="rId205" Type="http://schemas.openxmlformats.org/officeDocument/2006/relationships/image" Target="../media/image231.png"/><Relationship Id="rId247" Type="http://schemas.openxmlformats.org/officeDocument/2006/relationships/customXml" Target="../ink/ink120.xml"/><Relationship Id="rId107" Type="http://schemas.openxmlformats.org/officeDocument/2006/relationships/customXml" Target="../ink/ink50.xml"/><Relationship Id="rId289" Type="http://schemas.openxmlformats.org/officeDocument/2006/relationships/customXml" Target="../ink/ink141.xml"/><Relationship Id="rId11" Type="http://schemas.openxmlformats.org/officeDocument/2006/relationships/image" Target="../media/image134.png"/><Relationship Id="rId53" Type="http://schemas.openxmlformats.org/officeDocument/2006/relationships/image" Target="../media/image155.png"/><Relationship Id="rId149" Type="http://schemas.openxmlformats.org/officeDocument/2006/relationships/customXml" Target="../ink/ink71.xml"/><Relationship Id="rId314" Type="http://schemas.openxmlformats.org/officeDocument/2006/relationships/image" Target="../media/image286.png"/><Relationship Id="rId95" Type="http://schemas.openxmlformats.org/officeDocument/2006/relationships/customXml" Target="../ink/ink44.xml"/><Relationship Id="rId160" Type="http://schemas.openxmlformats.org/officeDocument/2006/relationships/customXml" Target="../ink/ink77.xml"/><Relationship Id="rId216" Type="http://schemas.openxmlformats.org/officeDocument/2006/relationships/customXml" Target="../ink/ink105.xml"/><Relationship Id="rId258" Type="http://schemas.openxmlformats.org/officeDocument/2006/relationships/image" Target="../media/image258.png"/><Relationship Id="rId22" Type="http://schemas.openxmlformats.org/officeDocument/2006/relationships/customXml" Target="../ink/ink8.xml"/><Relationship Id="rId64" Type="http://schemas.openxmlformats.org/officeDocument/2006/relationships/customXml" Target="../ink/ink29.xml"/><Relationship Id="rId118" Type="http://schemas.openxmlformats.org/officeDocument/2006/relationships/image" Target="../media/image188.png"/><Relationship Id="rId325" Type="http://schemas.openxmlformats.org/officeDocument/2006/relationships/comments" Target="../comments/comment2.xml"/><Relationship Id="rId171" Type="http://schemas.openxmlformats.org/officeDocument/2006/relationships/image" Target="../media/image214.png"/><Relationship Id="rId227" Type="http://schemas.openxmlformats.org/officeDocument/2006/relationships/image" Target="../media/image242.png"/><Relationship Id="rId269" Type="http://schemas.openxmlformats.org/officeDocument/2006/relationships/customXml" Target="../ink/ink131.xml"/><Relationship Id="rId33" Type="http://schemas.openxmlformats.org/officeDocument/2006/relationships/image" Target="../media/image145.png"/><Relationship Id="rId129" Type="http://schemas.openxmlformats.org/officeDocument/2006/relationships/customXml" Target="../ink/ink61.xml"/><Relationship Id="rId280" Type="http://schemas.openxmlformats.org/officeDocument/2006/relationships/image" Target="../media/image269.png"/><Relationship Id="rId75" Type="http://schemas.openxmlformats.org/officeDocument/2006/relationships/image" Target="../media/image166.png"/><Relationship Id="rId140" Type="http://schemas.openxmlformats.org/officeDocument/2006/relationships/image" Target="../media/image199.png"/><Relationship Id="rId182" Type="http://schemas.openxmlformats.org/officeDocument/2006/relationships/customXml" Target="../ink/ink88.xml"/><Relationship Id="rId6" Type="http://schemas.openxmlformats.org/officeDocument/2006/relationships/image" Target="../media/image130.png"/><Relationship Id="rId238" Type="http://schemas.openxmlformats.org/officeDocument/2006/relationships/customXml" Target="../ink/ink116.xml"/><Relationship Id="rId291" Type="http://schemas.openxmlformats.org/officeDocument/2006/relationships/customXml" Target="../ink/ink142.xml"/><Relationship Id="rId305" Type="http://schemas.openxmlformats.org/officeDocument/2006/relationships/customXml" Target="../ink/ink149.xml"/><Relationship Id="rId44" Type="http://schemas.openxmlformats.org/officeDocument/2006/relationships/customXml" Target="../ink/ink19.xml"/><Relationship Id="rId86" Type="http://schemas.openxmlformats.org/officeDocument/2006/relationships/customXml" Target="../ink/ink40.xml"/><Relationship Id="rId151" Type="http://schemas.openxmlformats.org/officeDocument/2006/relationships/customXml" Target="../ink/ink72.xml"/><Relationship Id="rId193" Type="http://schemas.openxmlformats.org/officeDocument/2006/relationships/image" Target="../media/image225.png"/><Relationship Id="rId207" Type="http://schemas.openxmlformats.org/officeDocument/2006/relationships/image" Target="../media/image232.png"/><Relationship Id="rId249" Type="http://schemas.openxmlformats.org/officeDocument/2006/relationships/customXml" Target="../ink/ink121.xml"/><Relationship Id="rId13" Type="http://schemas.openxmlformats.org/officeDocument/2006/relationships/image" Target="../media/image135.png"/><Relationship Id="rId109" Type="http://schemas.openxmlformats.org/officeDocument/2006/relationships/customXml" Target="../ink/ink51.xml"/><Relationship Id="rId260" Type="http://schemas.openxmlformats.org/officeDocument/2006/relationships/image" Target="../media/image259.png"/><Relationship Id="rId316" Type="http://schemas.openxmlformats.org/officeDocument/2006/relationships/image" Target="../media/image287.png"/><Relationship Id="rId55" Type="http://schemas.openxmlformats.org/officeDocument/2006/relationships/image" Target="../media/image156.png"/><Relationship Id="rId97" Type="http://schemas.openxmlformats.org/officeDocument/2006/relationships/customXml" Target="../ink/ink45.xml"/><Relationship Id="rId120" Type="http://schemas.openxmlformats.org/officeDocument/2006/relationships/image" Target="../media/image189.png"/></Relationships>
</file>

<file path=ppt/slides/_rels/slide64.xml.rels><?xml version="1.0" encoding="UTF-8" standalone="yes"?>
<Relationships xmlns="http://schemas.openxmlformats.org/package/2006/relationships"><Relationship Id="rId3" Type="http://schemas.openxmlformats.org/officeDocument/2006/relationships/image" Target="../media/image292.png"/><Relationship Id="rId2" Type="http://schemas.openxmlformats.org/officeDocument/2006/relationships/notesSlide" Target="../notesSlides/notesSlide64.xml"/><Relationship Id="rId1" Type="http://schemas.openxmlformats.org/officeDocument/2006/relationships/slideLayout" Target="../slideLayouts/slideLayout6.xml"/><Relationship Id="rId4" Type="http://schemas.openxmlformats.org/officeDocument/2006/relationships/image" Target="../media/image293.png"/></Relationships>
</file>

<file path=ppt/slides/_rels/slide65.xml.rels><?xml version="1.0" encoding="UTF-8" standalone="yes"?>
<Relationships xmlns="http://schemas.openxmlformats.org/package/2006/relationships"><Relationship Id="rId3" Type="http://schemas.openxmlformats.org/officeDocument/2006/relationships/image" Target="../media/image294.png"/><Relationship Id="rId2" Type="http://schemas.openxmlformats.org/officeDocument/2006/relationships/notesSlide" Target="../notesSlides/notesSlide65.xml"/><Relationship Id="rId1" Type="http://schemas.openxmlformats.org/officeDocument/2006/relationships/slideLayout" Target="../slideLayouts/slideLayout6.xml"/><Relationship Id="rId4" Type="http://schemas.openxmlformats.org/officeDocument/2006/relationships/image" Target="../media/image295.png"/></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3" Type="http://schemas.openxmlformats.org/officeDocument/2006/relationships/image" Target="../media/image296.png"/><Relationship Id="rId2" Type="http://schemas.openxmlformats.org/officeDocument/2006/relationships/notesSlide" Target="../notesSlides/notesSlide69.xml"/><Relationship Id="rId1" Type="http://schemas.openxmlformats.org/officeDocument/2006/relationships/slideLayout" Target="../slideLayouts/slideLayout6.xml"/><Relationship Id="rId4" Type="http://schemas.openxmlformats.org/officeDocument/2006/relationships/image" Target="../media/image297.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70.xml.rels><?xml version="1.0" encoding="UTF-8" standalone="yes"?>
<Relationships xmlns="http://schemas.openxmlformats.org/package/2006/relationships"><Relationship Id="rId3" Type="http://schemas.openxmlformats.org/officeDocument/2006/relationships/image" Target="../media/image298.png"/><Relationship Id="rId2" Type="http://schemas.openxmlformats.org/officeDocument/2006/relationships/notesSlide" Target="../notesSlides/notesSlide70.xml"/><Relationship Id="rId1" Type="http://schemas.openxmlformats.org/officeDocument/2006/relationships/slideLayout" Target="../slideLayouts/slideLayout6.xml"/><Relationship Id="rId4" Type="http://schemas.openxmlformats.org/officeDocument/2006/relationships/image" Target="../media/image299.png"/></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117" Type="http://schemas.openxmlformats.org/officeDocument/2006/relationships/image" Target="../media/image355.png"/><Relationship Id="rId21" Type="http://schemas.openxmlformats.org/officeDocument/2006/relationships/customXml" Target="../ink/ink168.xml"/><Relationship Id="rId42" Type="http://schemas.openxmlformats.org/officeDocument/2006/relationships/image" Target="../media/image318.png"/><Relationship Id="rId63" Type="http://schemas.openxmlformats.org/officeDocument/2006/relationships/customXml" Target="../ink/ink189.xml"/><Relationship Id="rId84" Type="http://schemas.openxmlformats.org/officeDocument/2006/relationships/image" Target="../media/image339.png"/><Relationship Id="rId138" Type="http://schemas.openxmlformats.org/officeDocument/2006/relationships/image" Target="../media/image365.png"/><Relationship Id="rId159" Type="http://schemas.openxmlformats.org/officeDocument/2006/relationships/customXml" Target="../ink/ink238.xml"/><Relationship Id="rId170" Type="http://schemas.openxmlformats.org/officeDocument/2006/relationships/image" Target="../media/image381.png"/><Relationship Id="rId107" Type="http://schemas.openxmlformats.org/officeDocument/2006/relationships/image" Target="../media/image350.png"/><Relationship Id="rId11" Type="http://schemas.openxmlformats.org/officeDocument/2006/relationships/customXml" Target="../ink/ink163.xml"/><Relationship Id="rId32" Type="http://schemas.openxmlformats.org/officeDocument/2006/relationships/image" Target="../media/image313.png"/><Relationship Id="rId53" Type="http://schemas.openxmlformats.org/officeDocument/2006/relationships/customXml" Target="../ink/ink184.xml"/><Relationship Id="rId74" Type="http://schemas.openxmlformats.org/officeDocument/2006/relationships/image" Target="../media/image334.png"/><Relationship Id="rId128" Type="http://schemas.openxmlformats.org/officeDocument/2006/relationships/image" Target="../media/image360.png"/><Relationship Id="rId149" Type="http://schemas.openxmlformats.org/officeDocument/2006/relationships/customXml" Target="../ink/ink233.xml"/><Relationship Id="rId5" Type="http://schemas.openxmlformats.org/officeDocument/2006/relationships/customXml" Target="../ink/ink160.xml"/><Relationship Id="rId95" Type="http://schemas.openxmlformats.org/officeDocument/2006/relationships/customXml" Target="../ink/ink205.xml"/><Relationship Id="rId160" Type="http://schemas.openxmlformats.org/officeDocument/2006/relationships/image" Target="../media/image376.png"/><Relationship Id="rId181" Type="http://schemas.openxmlformats.org/officeDocument/2006/relationships/image" Target="../media/image386.png"/><Relationship Id="rId22" Type="http://schemas.openxmlformats.org/officeDocument/2006/relationships/image" Target="../media/image308.png"/><Relationship Id="rId43" Type="http://schemas.openxmlformats.org/officeDocument/2006/relationships/customXml" Target="../ink/ink179.xml"/><Relationship Id="rId64" Type="http://schemas.openxmlformats.org/officeDocument/2006/relationships/image" Target="../media/image329.png"/><Relationship Id="rId118" Type="http://schemas.openxmlformats.org/officeDocument/2006/relationships/customXml" Target="../ink/ink217.xml"/><Relationship Id="rId139" Type="http://schemas.openxmlformats.org/officeDocument/2006/relationships/customXml" Target="../ink/ink228.xml"/><Relationship Id="rId85" Type="http://schemas.openxmlformats.org/officeDocument/2006/relationships/customXml" Target="../ink/ink200.xml"/><Relationship Id="rId150" Type="http://schemas.openxmlformats.org/officeDocument/2006/relationships/image" Target="../media/image371.png"/><Relationship Id="rId171" Type="http://schemas.openxmlformats.org/officeDocument/2006/relationships/customXml" Target="../ink/ink244.xml"/><Relationship Id="rId12" Type="http://schemas.openxmlformats.org/officeDocument/2006/relationships/image" Target="../media/image46.png"/><Relationship Id="rId33" Type="http://schemas.openxmlformats.org/officeDocument/2006/relationships/customXml" Target="../ink/ink174.xml"/><Relationship Id="rId108" Type="http://schemas.openxmlformats.org/officeDocument/2006/relationships/customXml" Target="../ink/ink212.xml"/><Relationship Id="rId129" Type="http://schemas.openxmlformats.org/officeDocument/2006/relationships/customXml" Target="../ink/ink223.xml"/><Relationship Id="rId54" Type="http://schemas.openxmlformats.org/officeDocument/2006/relationships/image" Target="../media/image324.png"/><Relationship Id="rId75" Type="http://schemas.openxmlformats.org/officeDocument/2006/relationships/customXml" Target="../ink/ink195.xml"/><Relationship Id="rId96" Type="http://schemas.openxmlformats.org/officeDocument/2006/relationships/image" Target="../media/image345.png"/><Relationship Id="rId140" Type="http://schemas.openxmlformats.org/officeDocument/2006/relationships/image" Target="../media/image366.png"/><Relationship Id="rId161" Type="http://schemas.openxmlformats.org/officeDocument/2006/relationships/customXml" Target="../ink/ink239.xml"/><Relationship Id="rId182" Type="http://schemas.openxmlformats.org/officeDocument/2006/relationships/customXml" Target="../ink/ink250.xml"/><Relationship Id="rId6" Type="http://schemas.openxmlformats.org/officeDocument/2006/relationships/image" Target="../media/image301.png"/><Relationship Id="rId23" Type="http://schemas.openxmlformats.org/officeDocument/2006/relationships/customXml" Target="../ink/ink169.xml"/><Relationship Id="rId119" Type="http://schemas.openxmlformats.org/officeDocument/2006/relationships/image" Target="../media/image356.png"/><Relationship Id="rId44" Type="http://schemas.openxmlformats.org/officeDocument/2006/relationships/image" Target="../media/image319.png"/><Relationship Id="rId60" Type="http://schemas.openxmlformats.org/officeDocument/2006/relationships/image" Target="../media/image327.png"/><Relationship Id="rId65" Type="http://schemas.openxmlformats.org/officeDocument/2006/relationships/customXml" Target="../ink/ink190.xml"/><Relationship Id="rId81" Type="http://schemas.openxmlformats.org/officeDocument/2006/relationships/customXml" Target="../ink/ink198.xml"/><Relationship Id="rId86" Type="http://schemas.openxmlformats.org/officeDocument/2006/relationships/image" Target="../media/image340.png"/><Relationship Id="rId130" Type="http://schemas.openxmlformats.org/officeDocument/2006/relationships/image" Target="../media/image361.png"/><Relationship Id="rId135" Type="http://schemas.openxmlformats.org/officeDocument/2006/relationships/customXml" Target="../ink/ink226.xml"/><Relationship Id="rId151" Type="http://schemas.openxmlformats.org/officeDocument/2006/relationships/customXml" Target="../ink/ink234.xml"/><Relationship Id="rId156" Type="http://schemas.openxmlformats.org/officeDocument/2006/relationships/image" Target="../media/image374.png"/><Relationship Id="rId177" Type="http://schemas.openxmlformats.org/officeDocument/2006/relationships/customXml" Target="../ink/ink247.xml"/><Relationship Id="rId172" Type="http://schemas.openxmlformats.org/officeDocument/2006/relationships/image" Target="../media/image382.png"/><Relationship Id="rId13" Type="http://schemas.openxmlformats.org/officeDocument/2006/relationships/customXml" Target="../ink/ink164.xml"/><Relationship Id="rId18" Type="http://schemas.openxmlformats.org/officeDocument/2006/relationships/image" Target="../media/image306.png"/><Relationship Id="rId39" Type="http://schemas.openxmlformats.org/officeDocument/2006/relationships/customXml" Target="../ink/ink177.xml"/><Relationship Id="rId109" Type="http://schemas.openxmlformats.org/officeDocument/2006/relationships/image" Target="../media/image351.png"/><Relationship Id="rId34" Type="http://schemas.openxmlformats.org/officeDocument/2006/relationships/image" Target="../media/image314.png"/><Relationship Id="rId50" Type="http://schemas.openxmlformats.org/officeDocument/2006/relationships/image" Target="../media/image322.png"/><Relationship Id="rId55" Type="http://schemas.openxmlformats.org/officeDocument/2006/relationships/customXml" Target="../ink/ink185.xml"/><Relationship Id="rId76" Type="http://schemas.openxmlformats.org/officeDocument/2006/relationships/image" Target="../media/image335.png"/><Relationship Id="rId97" Type="http://schemas.openxmlformats.org/officeDocument/2006/relationships/customXml" Target="../ink/ink206.xml"/><Relationship Id="rId104" Type="http://schemas.openxmlformats.org/officeDocument/2006/relationships/customXml" Target="../ink/ink210.xml"/><Relationship Id="rId120" Type="http://schemas.openxmlformats.org/officeDocument/2006/relationships/customXml" Target="../ink/ink218.xml"/><Relationship Id="rId125" Type="http://schemas.openxmlformats.org/officeDocument/2006/relationships/customXml" Target="../ink/ink221.xml"/><Relationship Id="rId141" Type="http://schemas.openxmlformats.org/officeDocument/2006/relationships/customXml" Target="../ink/ink229.xml"/><Relationship Id="rId146" Type="http://schemas.openxmlformats.org/officeDocument/2006/relationships/image" Target="../media/image369.png"/><Relationship Id="rId167" Type="http://schemas.openxmlformats.org/officeDocument/2006/relationships/customXml" Target="../ink/ink242.xml"/><Relationship Id="rId7" Type="http://schemas.openxmlformats.org/officeDocument/2006/relationships/customXml" Target="../ink/ink161.xml"/><Relationship Id="rId71" Type="http://schemas.openxmlformats.org/officeDocument/2006/relationships/customXml" Target="../ink/ink193.xml"/><Relationship Id="rId92" Type="http://schemas.openxmlformats.org/officeDocument/2006/relationships/image" Target="../media/image343.png"/><Relationship Id="rId162" Type="http://schemas.openxmlformats.org/officeDocument/2006/relationships/image" Target="../media/image377.png"/><Relationship Id="rId2" Type="http://schemas.openxmlformats.org/officeDocument/2006/relationships/notesSlide" Target="../notesSlides/notesSlide75.xml"/><Relationship Id="rId29" Type="http://schemas.openxmlformats.org/officeDocument/2006/relationships/customXml" Target="../ink/ink172.xml"/><Relationship Id="rId24" Type="http://schemas.openxmlformats.org/officeDocument/2006/relationships/image" Target="../media/image309.png"/><Relationship Id="rId40" Type="http://schemas.openxmlformats.org/officeDocument/2006/relationships/image" Target="../media/image317.png"/><Relationship Id="rId45" Type="http://schemas.openxmlformats.org/officeDocument/2006/relationships/customXml" Target="../ink/ink180.xml"/><Relationship Id="rId66" Type="http://schemas.openxmlformats.org/officeDocument/2006/relationships/image" Target="../media/image330.png"/><Relationship Id="rId87" Type="http://schemas.openxmlformats.org/officeDocument/2006/relationships/customXml" Target="../ink/ink201.xml"/><Relationship Id="rId110" Type="http://schemas.openxmlformats.org/officeDocument/2006/relationships/customXml" Target="../ink/ink213.xml"/><Relationship Id="rId115" Type="http://schemas.openxmlformats.org/officeDocument/2006/relationships/image" Target="../media/image354.png"/><Relationship Id="rId131" Type="http://schemas.openxmlformats.org/officeDocument/2006/relationships/customXml" Target="../ink/ink224.xml"/><Relationship Id="rId136" Type="http://schemas.openxmlformats.org/officeDocument/2006/relationships/image" Target="../media/image364.png"/><Relationship Id="rId157" Type="http://schemas.openxmlformats.org/officeDocument/2006/relationships/customXml" Target="../ink/ink237.xml"/><Relationship Id="rId178" Type="http://schemas.openxmlformats.org/officeDocument/2006/relationships/customXml" Target="../ink/ink248.xml"/><Relationship Id="rId61" Type="http://schemas.openxmlformats.org/officeDocument/2006/relationships/customXml" Target="../ink/ink188.xml"/><Relationship Id="rId82" Type="http://schemas.openxmlformats.org/officeDocument/2006/relationships/image" Target="../media/image338.png"/><Relationship Id="rId152" Type="http://schemas.openxmlformats.org/officeDocument/2006/relationships/image" Target="../media/image372.png"/><Relationship Id="rId173" Type="http://schemas.openxmlformats.org/officeDocument/2006/relationships/customXml" Target="../ink/ink245.xml"/><Relationship Id="rId19" Type="http://schemas.openxmlformats.org/officeDocument/2006/relationships/customXml" Target="../ink/ink167.xml"/><Relationship Id="rId14" Type="http://schemas.openxmlformats.org/officeDocument/2006/relationships/image" Target="../media/image304.png"/><Relationship Id="rId30" Type="http://schemas.openxmlformats.org/officeDocument/2006/relationships/image" Target="../media/image312.png"/><Relationship Id="rId35" Type="http://schemas.openxmlformats.org/officeDocument/2006/relationships/customXml" Target="../ink/ink175.xml"/><Relationship Id="rId56" Type="http://schemas.openxmlformats.org/officeDocument/2006/relationships/image" Target="../media/image325.png"/><Relationship Id="rId77" Type="http://schemas.openxmlformats.org/officeDocument/2006/relationships/customXml" Target="../ink/ink196.xml"/><Relationship Id="rId100" Type="http://schemas.openxmlformats.org/officeDocument/2006/relationships/image" Target="../media/image347.png"/><Relationship Id="rId105" Type="http://schemas.openxmlformats.org/officeDocument/2006/relationships/image" Target="../media/image349.png"/><Relationship Id="rId126" Type="http://schemas.openxmlformats.org/officeDocument/2006/relationships/image" Target="../media/image359.png"/><Relationship Id="rId147" Type="http://schemas.openxmlformats.org/officeDocument/2006/relationships/customXml" Target="../ink/ink232.xml"/><Relationship Id="rId168" Type="http://schemas.openxmlformats.org/officeDocument/2006/relationships/image" Target="../media/image380.png"/><Relationship Id="rId8" Type="http://schemas.openxmlformats.org/officeDocument/2006/relationships/image" Target="../media/image302.png"/><Relationship Id="rId51" Type="http://schemas.openxmlformats.org/officeDocument/2006/relationships/customXml" Target="../ink/ink183.xml"/><Relationship Id="rId72" Type="http://schemas.openxmlformats.org/officeDocument/2006/relationships/image" Target="../media/image333.png"/><Relationship Id="rId93" Type="http://schemas.openxmlformats.org/officeDocument/2006/relationships/customXml" Target="../ink/ink204.xml"/><Relationship Id="rId98" Type="http://schemas.openxmlformats.org/officeDocument/2006/relationships/image" Target="../media/image346.png"/><Relationship Id="rId121" Type="http://schemas.openxmlformats.org/officeDocument/2006/relationships/customXml" Target="../ink/ink219.xml"/><Relationship Id="rId142" Type="http://schemas.openxmlformats.org/officeDocument/2006/relationships/image" Target="../media/image367.png"/><Relationship Id="rId163" Type="http://schemas.openxmlformats.org/officeDocument/2006/relationships/customXml" Target="../ink/ink240.xml"/><Relationship Id="rId3" Type="http://schemas.openxmlformats.org/officeDocument/2006/relationships/customXml" Target="../ink/ink159.xml"/><Relationship Id="rId25" Type="http://schemas.openxmlformats.org/officeDocument/2006/relationships/customXml" Target="../ink/ink170.xml"/><Relationship Id="rId46" Type="http://schemas.openxmlformats.org/officeDocument/2006/relationships/image" Target="../media/image320.png"/><Relationship Id="rId67" Type="http://schemas.openxmlformats.org/officeDocument/2006/relationships/customXml" Target="../ink/ink191.xml"/><Relationship Id="rId116" Type="http://schemas.openxmlformats.org/officeDocument/2006/relationships/customXml" Target="../ink/ink216.xml"/><Relationship Id="rId137" Type="http://schemas.openxmlformats.org/officeDocument/2006/relationships/customXml" Target="../ink/ink227.xml"/><Relationship Id="rId158" Type="http://schemas.openxmlformats.org/officeDocument/2006/relationships/image" Target="../media/image375.png"/><Relationship Id="rId20" Type="http://schemas.openxmlformats.org/officeDocument/2006/relationships/image" Target="../media/image307.png"/><Relationship Id="rId41" Type="http://schemas.openxmlformats.org/officeDocument/2006/relationships/customXml" Target="../ink/ink178.xml"/><Relationship Id="rId62" Type="http://schemas.openxmlformats.org/officeDocument/2006/relationships/image" Target="../media/image328.png"/><Relationship Id="rId83" Type="http://schemas.openxmlformats.org/officeDocument/2006/relationships/customXml" Target="../ink/ink199.xml"/><Relationship Id="rId88" Type="http://schemas.openxmlformats.org/officeDocument/2006/relationships/image" Target="../media/image341.png"/><Relationship Id="rId111" Type="http://schemas.openxmlformats.org/officeDocument/2006/relationships/image" Target="../media/image352.png"/><Relationship Id="rId132" Type="http://schemas.openxmlformats.org/officeDocument/2006/relationships/image" Target="../media/image362.png"/><Relationship Id="rId153" Type="http://schemas.openxmlformats.org/officeDocument/2006/relationships/customXml" Target="../ink/ink235.xml"/><Relationship Id="rId174" Type="http://schemas.openxmlformats.org/officeDocument/2006/relationships/image" Target="../media/image383.png"/><Relationship Id="rId179" Type="http://schemas.openxmlformats.org/officeDocument/2006/relationships/image" Target="../media/image385.png"/><Relationship Id="rId15" Type="http://schemas.openxmlformats.org/officeDocument/2006/relationships/customXml" Target="../ink/ink165.xml"/><Relationship Id="rId36" Type="http://schemas.openxmlformats.org/officeDocument/2006/relationships/image" Target="../media/image315.png"/><Relationship Id="rId57" Type="http://schemas.openxmlformats.org/officeDocument/2006/relationships/customXml" Target="../ink/ink186.xml"/><Relationship Id="rId106" Type="http://schemas.openxmlformats.org/officeDocument/2006/relationships/customXml" Target="../ink/ink211.xml"/><Relationship Id="rId127" Type="http://schemas.openxmlformats.org/officeDocument/2006/relationships/customXml" Target="../ink/ink222.xml"/><Relationship Id="rId10" Type="http://schemas.openxmlformats.org/officeDocument/2006/relationships/image" Target="../media/image303.png"/><Relationship Id="rId31" Type="http://schemas.openxmlformats.org/officeDocument/2006/relationships/customXml" Target="../ink/ink173.xml"/><Relationship Id="rId52" Type="http://schemas.openxmlformats.org/officeDocument/2006/relationships/image" Target="../media/image323.png"/><Relationship Id="rId73" Type="http://schemas.openxmlformats.org/officeDocument/2006/relationships/customXml" Target="../ink/ink194.xml"/><Relationship Id="rId78" Type="http://schemas.openxmlformats.org/officeDocument/2006/relationships/image" Target="../media/image336.png"/><Relationship Id="rId94" Type="http://schemas.openxmlformats.org/officeDocument/2006/relationships/image" Target="../media/image344.png"/><Relationship Id="rId99" Type="http://schemas.openxmlformats.org/officeDocument/2006/relationships/customXml" Target="../ink/ink207.xml"/><Relationship Id="rId101" Type="http://schemas.openxmlformats.org/officeDocument/2006/relationships/customXml" Target="../ink/ink208.xml"/><Relationship Id="rId122" Type="http://schemas.openxmlformats.org/officeDocument/2006/relationships/image" Target="../media/image357.png"/><Relationship Id="rId143" Type="http://schemas.openxmlformats.org/officeDocument/2006/relationships/customXml" Target="../ink/ink230.xml"/><Relationship Id="rId148" Type="http://schemas.openxmlformats.org/officeDocument/2006/relationships/image" Target="../media/image370.png"/><Relationship Id="rId164" Type="http://schemas.openxmlformats.org/officeDocument/2006/relationships/image" Target="../media/image378.png"/><Relationship Id="rId169" Type="http://schemas.openxmlformats.org/officeDocument/2006/relationships/customXml" Target="../ink/ink243.xml"/><Relationship Id="rId4" Type="http://schemas.openxmlformats.org/officeDocument/2006/relationships/image" Target="../media/image300.png"/><Relationship Id="rId9" Type="http://schemas.openxmlformats.org/officeDocument/2006/relationships/customXml" Target="../ink/ink162.xml"/><Relationship Id="rId180" Type="http://schemas.openxmlformats.org/officeDocument/2006/relationships/customXml" Target="../ink/ink249.xml"/><Relationship Id="rId26" Type="http://schemas.openxmlformats.org/officeDocument/2006/relationships/image" Target="../media/image310.png"/><Relationship Id="rId47" Type="http://schemas.openxmlformats.org/officeDocument/2006/relationships/customXml" Target="../ink/ink181.xml"/><Relationship Id="rId68" Type="http://schemas.openxmlformats.org/officeDocument/2006/relationships/image" Target="../media/image331.png"/><Relationship Id="rId89" Type="http://schemas.openxmlformats.org/officeDocument/2006/relationships/customXml" Target="../ink/ink202.xml"/><Relationship Id="rId112" Type="http://schemas.openxmlformats.org/officeDocument/2006/relationships/customXml" Target="../ink/ink214.xml"/><Relationship Id="rId133" Type="http://schemas.openxmlformats.org/officeDocument/2006/relationships/customXml" Target="../ink/ink225.xml"/><Relationship Id="rId154" Type="http://schemas.openxmlformats.org/officeDocument/2006/relationships/image" Target="../media/image373.png"/><Relationship Id="rId175" Type="http://schemas.openxmlformats.org/officeDocument/2006/relationships/customXml" Target="../ink/ink246.xml"/><Relationship Id="rId16" Type="http://schemas.openxmlformats.org/officeDocument/2006/relationships/image" Target="../media/image305.png"/><Relationship Id="rId37" Type="http://schemas.openxmlformats.org/officeDocument/2006/relationships/customXml" Target="../ink/ink176.xml"/><Relationship Id="rId58" Type="http://schemas.openxmlformats.org/officeDocument/2006/relationships/image" Target="../media/image326.png"/><Relationship Id="rId79" Type="http://schemas.openxmlformats.org/officeDocument/2006/relationships/customXml" Target="../ink/ink197.xml"/><Relationship Id="rId102" Type="http://schemas.openxmlformats.org/officeDocument/2006/relationships/customXml" Target="../ink/ink209.xml"/><Relationship Id="rId123" Type="http://schemas.openxmlformats.org/officeDocument/2006/relationships/customXml" Target="../ink/ink220.xml"/><Relationship Id="rId144" Type="http://schemas.openxmlformats.org/officeDocument/2006/relationships/image" Target="../media/image368.png"/><Relationship Id="rId90" Type="http://schemas.openxmlformats.org/officeDocument/2006/relationships/image" Target="../media/image342.png"/><Relationship Id="rId165" Type="http://schemas.openxmlformats.org/officeDocument/2006/relationships/customXml" Target="../ink/ink241.xml"/><Relationship Id="rId27" Type="http://schemas.openxmlformats.org/officeDocument/2006/relationships/customXml" Target="../ink/ink171.xml"/><Relationship Id="rId48" Type="http://schemas.openxmlformats.org/officeDocument/2006/relationships/image" Target="../media/image321.png"/><Relationship Id="rId69" Type="http://schemas.openxmlformats.org/officeDocument/2006/relationships/customXml" Target="../ink/ink192.xml"/><Relationship Id="rId113" Type="http://schemas.openxmlformats.org/officeDocument/2006/relationships/image" Target="../media/image353.png"/><Relationship Id="rId134" Type="http://schemas.openxmlformats.org/officeDocument/2006/relationships/image" Target="../media/image363.png"/><Relationship Id="rId80" Type="http://schemas.openxmlformats.org/officeDocument/2006/relationships/image" Target="../media/image337.png"/><Relationship Id="rId155" Type="http://schemas.openxmlformats.org/officeDocument/2006/relationships/customXml" Target="../ink/ink236.xml"/><Relationship Id="rId176" Type="http://schemas.openxmlformats.org/officeDocument/2006/relationships/image" Target="../media/image384.png"/><Relationship Id="rId17" Type="http://schemas.openxmlformats.org/officeDocument/2006/relationships/customXml" Target="../ink/ink166.xml"/><Relationship Id="rId38" Type="http://schemas.openxmlformats.org/officeDocument/2006/relationships/image" Target="../media/image316.png"/><Relationship Id="rId59" Type="http://schemas.openxmlformats.org/officeDocument/2006/relationships/customXml" Target="../ink/ink187.xml"/><Relationship Id="rId103" Type="http://schemas.openxmlformats.org/officeDocument/2006/relationships/image" Target="../media/image348.png"/><Relationship Id="rId124" Type="http://schemas.openxmlformats.org/officeDocument/2006/relationships/image" Target="../media/image358.png"/><Relationship Id="rId70" Type="http://schemas.openxmlformats.org/officeDocument/2006/relationships/image" Target="../media/image332.png"/><Relationship Id="rId91" Type="http://schemas.openxmlformats.org/officeDocument/2006/relationships/customXml" Target="../ink/ink203.xml"/><Relationship Id="rId145" Type="http://schemas.openxmlformats.org/officeDocument/2006/relationships/customXml" Target="../ink/ink231.xml"/><Relationship Id="rId166" Type="http://schemas.openxmlformats.org/officeDocument/2006/relationships/image" Target="../media/image379.png"/><Relationship Id="rId1" Type="http://schemas.openxmlformats.org/officeDocument/2006/relationships/slideLayout" Target="../slideLayouts/slideLayout6.xml"/><Relationship Id="rId28" Type="http://schemas.openxmlformats.org/officeDocument/2006/relationships/image" Target="../media/image311.png"/><Relationship Id="rId49" Type="http://schemas.openxmlformats.org/officeDocument/2006/relationships/customXml" Target="../ink/ink182.xml"/><Relationship Id="rId114" Type="http://schemas.openxmlformats.org/officeDocument/2006/relationships/customXml" Target="../ink/ink215.xml"/></Relationships>
</file>

<file path=ppt/slides/_rels/slide76.xml.rels><?xml version="1.0" encoding="UTF-8" standalone="yes"?>
<Relationships xmlns="http://schemas.openxmlformats.org/package/2006/relationships"><Relationship Id="rId8" Type="http://schemas.openxmlformats.org/officeDocument/2006/relationships/image" Target="../media/image389.png"/><Relationship Id="rId13" Type="http://schemas.openxmlformats.org/officeDocument/2006/relationships/customXml" Target="../ink/ink256.xml"/><Relationship Id="rId18" Type="http://schemas.openxmlformats.org/officeDocument/2006/relationships/image" Target="../media/image394.png"/><Relationship Id="rId3" Type="http://schemas.openxmlformats.org/officeDocument/2006/relationships/customXml" Target="../ink/ink251.xml"/><Relationship Id="rId7" Type="http://schemas.openxmlformats.org/officeDocument/2006/relationships/customXml" Target="../ink/ink253.xml"/><Relationship Id="rId12" Type="http://schemas.openxmlformats.org/officeDocument/2006/relationships/image" Target="../media/image391.png"/><Relationship Id="rId17" Type="http://schemas.openxmlformats.org/officeDocument/2006/relationships/customXml" Target="../ink/ink258.xml"/><Relationship Id="rId2" Type="http://schemas.openxmlformats.org/officeDocument/2006/relationships/notesSlide" Target="../notesSlides/notesSlide76.xml"/><Relationship Id="rId16" Type="http://schemas.openxmlformats.org/officeDocument/2006/relationships/image" Target="../media/image393.png"/><Relationship Id="rId1" Type="http://schemas.openxmlformats.org/officeDocument/2006/relationships/slideLayout" Target="../slideLayouts/slideLayout6.xml"/><Relationship Id="rId6" Type="http://schemas.openxmlformats.org/officeDocument/2006/relationships/image" Target="../media/image388.png"/><Relationship Id="rId11" Type="http://schemas.openxmlformats.org/officeDocument/2006/relationships/customXml" Target="../ink/ink255.xml"/><Relationship Id="rId5" Type="http://schemas.openxmlformats.org/officeDocument/2006/relationships/customXml" Target="../ink/ink252.xml"/><Relationship Id="rId15" Type="http://schemas.openxmlformats.org/officeDocument/2006/relationships/customXml" Target="../ink/ink257.xml"/><Relationship Id="rId10" Type="http://schemas.openxmlformats.org/officeDocument/2006/relationships/image" Target="../media/image390.png"/><Relationship Id="rId4" Type="http://schemas.openxmlformats.org/officeDocument/2006/relationships/image" Target="../media/image387.png"/><Relationship Id="rId9" Type="http://schemas.openxmlformats.org/officeDocument/2006/relationships/customXml" Target="../ink/ink254.xml"/><Relationship Id="rId14" Type="http://schemas.openxmlformats.org/officeDocument/2006/relationships/image" Target="../media/image392.png"/></Relationships>
</file>

<file path=ppt/slides/_rels/slide7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7.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78.xml.rels><?xml version="1.0" encoding="UTF-8" standalone="yes"?>
<Relationships xmlns="http://schemas.openxmlformats.org/package/2006/relationships"><Relationship Id="rId3" Type="http://schemas.openxmlformats.org/officeDocument/2006/relationships/image" Target="../media/image395.png"/><Relationship Id="rId2" Type="http://schemas.openxmlformats.org/officeDocument/2006/relationships/notesSlide" Target="../notesSlides/notesSlide78.xml"/><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3" Type="http://schemas.openxmlformats.org/officeDocument/2006/relationships/image" Target="../media/image396.png"/><Relationship Id="rId2" Type="http://schemas.openxmlformats.org/officeDocument/2006/relationships/notesSlide" Target="../notesSlides/notesSlide79.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80.xml.rels><?xml version="1.0" encoding="UTF-8" standalone="yes"?>
<Relationships xmlns="http://schemas.openxmlformats.org/package/2006/relationships"><Relationship Id="rId3" Type="http://schemas.openxmlformats.org/officeDocument/2006/relationships/image" Target="../media/image397.png"/><Relationship Id="rId2" Type="http://schemas.openxmlformats.org/officeDocument/2006/relationships/notesSlide" Target="../notesSlides/notesSlide80.xml"/><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3" Type="http://schemas.openxmlformats.org/officeDocument/2006/relationships/image" Target="../media/image398.png"/><Relationship Id="rId2" Type="http://schemas.openxmlformats.org/officeDocument/2006/relationships/notesSlide" Target="../notesSlides/notesSlide81.xml"/><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3" Type="http://schemas.openxmlformats.org/officeDocument/2006/relationships/image" Target="../media/image399.png"/><Relationship Id="rId2" Type="http://schemas.openxmlformats.org/officeDocument/2006/relationships/notesSlide" Target="../notesSlides/notesSlide82.xml"/><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4.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85.xml.rels><?xml version="1.0" encoding="UTF-8" standalone="yes"?>
<Relationships xmlns="http://schemas.openxmlformats.org/package/2006/relationships"><Relationship Id="rId3" Type="http://schemas.openxmlformats.org/officeDocument/2006/relationships/image" Target="../media/image400.png"/><Relationship Id="rId2" Type="http://schemas.openxmlformats.org/officeDocument/2006/relationships/notesSlide" Target="../notesSlides/notesSlide85.xml"/><Relationship Id="rId1" Type="http://schemas.openxmlformats.org/officeDocument/2006/relationships/slideLayout" Target="../slideLayouts/slideLayout6.xml"/><Relationship Id="rId6" Type="http://schemas.openxmlformats.org/officeDocument/2006/relationships/image" Target="../media/image403.png"/><Relationship Id="rId5" Type="http://schemas.openxmlformats.org/officeDocument/2006/relationships/image" Target="../media/image402.png"/><Relationship Id="rId4" Type="http://schemas.openxmlformats.org/officeDocument/2006/relationships/image" Target="../media/image401.png"/></Relationships>
</file>

<file path=ppt/slides/_rels/slide86.xml.rels><?xml version="1.0" encoding="UTF-8" standalone="yes"?>
<Relationships xmlns="http://schemas.openxmlformats.org/package/2006/relationships"><Relationship Id="rId3" Type="http://schemas.openxmlformats.org/officeDocument/2006/relationships/image" Target="../media/image404.png"/><Relationship Id="rId2" Type="http://schemas.openxmlformats.org/officeDocument/2006/relationships/notesSlide" Target="../notesSlides/notesSlide86.xml"/><Relationship Id="rId1" Type="http://schemas.openxmlformats.org/officeDocument/2006/relationships/slideLayout" Target="../slideLayouts/slideLayout6.xml"/></Relationships>
</file>

<file path=ppt/slides/_rels/slide8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7.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8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88.xml"/><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3" Type="http://schemas.openxmlformats.org/officeDocument/2006/relationships/image" Target="../media/image405.png"/><Relationship Id="rId2" Type="http://schemas.openxmlformats.org/officeDocument/2006/relationships/notesSlide" Target="../notesSlides/notesSlide89.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9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0.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91.xml.rels><?xml version="1.0" encoding="UTF-8" standalone="yes"?>
<Relationships xmlns="http://schemas.openxmlformats.org/package/2006/relationships"><Relationship Id="rId3" Type="http://schemas.openxmlformats.org/officeDocument/2006/relationships/image" Target="../media/image406.png"/><Relationship Id="rId2" Type="http://schemas.openxmlformats.org/officeDocument/2006/relationships/notesSlide" Target="../notesSlides/notesSlide91.xml"/><Relationship Id="rId1" Type="http://schemas.openxmlformats.org/officeDocument/2006/relationships/slideLayout" Target="../slideLayouts/slideLayout6.xml"/><Relationship Id="rId6" Type="http://schemas.openxmlformats.org/officeDocument/2006/relationships/hyperlink" Target="https://doi.org/10.1109/access.2024.3371581" TargetMode="External"/><Relationship Id="rId5" Type="http://schemas.openxmlformats.org/officeDocument/2006/relationships/hyperlink" Target="http://dx.doi.org/10.1109/uemcon53757.2021.9666622" TargetMode="External"/><Relationship Id="rId4" Type="http://schemas.openxmlformats.org/officeDocument/2006/relationships/hyperlink" Target="http://dx.doi.org/10.6028/nist.fips.204.ipd" TargetMode="External"/></Relationships>
</file>

<file path=ppt/slides/_rels/slide92.xml.rels><?xml version="1.0" encoding="UTF-8" standalone="yes"?>
<Relationships xmlns="http://schemas.openxmlformats.org/package/2006/relationships"><Relationship Id="rId3" Type="http://schemas.openxmlformats.org/officeDocument/2006/relationships/image" Target="../media/image407.png"/><Relationship Id="rId2" Type="http://schemas.openxmlformats.org/officeDocument/2006/relationships/notesSlide" Target="../notesSlides/notesSlide92.xml"/><Relationship Id="rId1" Type="http://schemas.openxmlformats.org/officeDocument/2006/relationships/slideLayout" Target="../slideLayouts/slideLayout6.xml"/><Relationship Id="rId4" Type="http://schemas.openxmlformats.org/officeDocument/2006/relationships/image" Target="../media/image408.png"/></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6.xml"/></Relationships>
</file>

<file path=ppt/slides/_rels/slide94.xml.rels><?xml version="1.0" encoding="UTF-8" standalone="yes"?>
<Relationships xmlns="http://schemas.openxmlformats.org/package/2006/relationships"><Relationship Id="rId3" Type="http://schemas.openxmlformats.org/officeDocument/2006/relationships/image" Target="../media/image1300.png"/><Relationship Id="rId7" Type="http://schemas.openxmlformats.org/officeDocument/2006/relationships/image" Target="../media/image411.png"/><Relationship Id="rId2" Type="http://schemas.openxmlformats.org/officeDocument/2006/relationships/notesSlide" Target="../notesSlides/notesSlide94.xml"/><Relationship Id="rId1" Type="http://schemas.openxmlformats.org/officeDocument/2006/relationships/slideLayout" Target="../slideLayouts/slideLayout6.xml"/><Relationship Id="rId6" Type="http://schemas.openxmlformats.org/officeDocument/2006/relationships/image" Target="../media/image1600.png"/><Relationship Id="rId5" Type="http://schemas.openxmlformats.org/officeDocument/2006/relationships/image" Target="../media/image410.png"/><Relationship Id="rId4" Type="http://schemas.openxmlformats.org/officeDocument/2006/relationships/image" Target="../media/image40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a:extLst>
              <a:ext uri="{FF2B5EF4-FFF2-40B4-BE49-F238E27FC236}">
                <a16:creationId xmlns:a16="http://schemas.microsoft.com/office/drawing/2014/main" id="{D9637A93-ED25-4D98-A05A-FF89A67572D1}"/>
              </a:ext>
            </a:extLst>
          </p:cNvPr>
          <p:cNvSpPr/>
          <p:nvPr/>
        </p:nvSpPr>
        <p:spPr>
          <a:xfrm>
            <a:off x="0" y="-1"/>
            <a:ext cx="12192000" cy="6858000"/>
          </a:xfrm>
          <a:prstGeom prst="rect">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軟正黑體" panose="020B0604030504040204" pitchFamily="34" charset="-120"/>
              <a:ea typeface="微軟正黑體" panose="020B0604030504040204" pitchFamily="34" charset="-120"/>
            </a:endParaRPr>
          </a:p>
        </p:txBody>
      </p:sp>
      <p:grpSp>
        <p:nvGrpSpPr>
          <p:cNvPr id="29" name="组合 28"/>
          <p:cNvGrpSpPr/>
          <p:nvPr/>
        </p:nvGrpSpPr>
        <p:grpSpPr>
          <a:xfrm>
            <a:off x="211282" y="-1950894"/>
            <a:ext cx="11617036" cy="10759787"/>
            <a:chOff x="1659081" y="-872837"/>
            <a:chExt cx="8738755" cy="8603673"/>
          </a:xfrm>
        </p:grpSpPr>
        <p:sp>
          <p:nvSpPr>
            <p:cNvPr id="4" name="椭圆 3"/>
            <p:cNvSpPr/>
            <p:nvPr/>
          </p:nvSpPr>
          <p:spPr>
            <a:xfrm>
              <a:off x="2185669" y="-324131"/>
              <a:ext cx="7820660" cy="750626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422788" y="4174942"/>
            <a:ext cx="3303646" cy="1609529"/>
            <a:chOff x="4806211" y="4738204"/>
            <a:chExt cx="2631680" cy="886454"/>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987879" y="4816117"/>
              <a:ext cx="2268343" cy="502300"/>
            </a:xfrm>
            <a:prstGeom prst="rect">
              <a:avLst/>
            </a:prstGeom>
            <a:noFill/>
          </p:spPr>
          <p:txBody>
            <a:bodyPr wrap="square" rtlCol="0">
              <a:spAutoFit/>
            </a:bodyPr>
            <a:lstStyle/>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學生：蘇柏丞</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指導教授：林銘波</a:t>
              </a:r>
              <a:endParaRPr lang="zh-CN" altLang="en-US"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855815" y="1966371"/>
            <a:ext cx="10814242" cy="1938992"/>
          </a:xfrm>
          <a:prstGeom prst="rect">
            <a:avLst/>
          </a:prstGeom>
        </p:spPr>
        <p:txBody>
          <a:bodyPr wrap="square" rtlCol="0">
            <a:spAutoFit/>
          </a:bodyPr>
          <a:lstStyle/>
          <a:p>
            <a:pPr algn="ctr"/>
            <a:r>
              <a:rPr lang="en-US" altLang="zh-TW" sz="4000" dirty="0">
                <a:latin typeface="Times New Roman" panose="02020603050405020304" pitchFamily="18" charset="0"/>
                <a:ea typeface="微軟正黑體" panose="020B0604030504040204" pitchFamily="34" charset="-120"/>
                <a:cs typeface="Times New Roman" panose="02020603050405020304" pitchFamily="18" charset="0"/>
              </a:rPr>
              <a:t>Design and Implementation of a Hardware Accelerator IP for Post-Quantum Cryptography ML-DSA Compatible with the AXI-4 Interface</a:t>
            </a:r>
            <a:endParaRPr lang="zh-CN" altLang="en-US" sz="44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3696921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348179" cy="400110"/>
            <a:chOff x="568442" y="319364"/>
            <a:chExt cx="1348179" cy="400111"/>
          </a:xfrm>
        </p:grpSpPr>
        <p:sp>
          <p:nvSpPr>
            <p:cNvPr id="55" name="文本框 23"/>
            <p:cNvSpPr txBox="1"/>
            <p:nvPr/>
          </p:nvSpPr>
          <p:spPr>
            <a:xfrm>
              <a:off x="665958" y="319364"/>
              <a:ext cx="125066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10</a:t>
            </a:r>
          </a:p>
        </p:txBody>
      </p:sp>
      <p:sp>
        <p:nvSpPr>
          <p:cNvPr id="3" name="文字方塊 2">
            <a:extLst>
              <a:ext uri="{FF2B5EF4-FFF2-40B4-BE49-F238E27FC236}">
                <a16:creationId xmlns:a16="http://schemas.microsoft.com/office/drawing/2014/main" id="{CB76C02D-F21D-E7F4-4943-917E40115E3F}"/>
              </a:ext>
            </a:extLst>
          </p:cNvPr>
          <p:cNvSpPr txBox="1"/>
          <p:nvPr/>
        </p:nvSpPr>
        <p:spPr>
          <a:xfrm>
            <a:off x="1024633" y="856537"/>
            <a:ext cx="4154311" cy="4247317"/>
          </a:xfrm>
          <a:prstGeom prst="rect">
            <a:avLst/>
          </a:prstGeom>
          <a:noFill/>
        </p:spPr>
        <p:txBody>
          <a:bodyPr wrap="square" rtlCol="0">
            <a:spAutoFit/>
          </a:bodyPr>
          <a:lstStyle/>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Key generation (</a:t>
            </a:r>
            <a:r>
              <a:rPr lang="en-US" altLang="zh-TW" dirty="0" err="1">
                <a:latin typeface="Times New Roman" panose="02020603050405020304" pitchFamily="18" charset="0"/>
                <a:cs typeface="Times New Roman" panose="02020603050405020304" pitchFamily="18" charset="0"/>
              </a:rPr>
              <a:t>KeyGen</a:t>
            </a:r>
            <a:r>
              <a:rPr lang="en-US" altLang="zh-TW" dirty="0">
                <a:latin typeface="Times New Roman" panose="02020603050405020304" pitchFamily="18" charset="0"/>
                <a:cs typeface="Times New Roman" panose="02020603050405020304" pitchFamily="18" charset="0"/>
              </a:rPr>
              <a:t>)</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startAt="3"/>
            </a:pPr>
            <a:r>
              <a:rPr lang="en-US" altLang="zh-TW" dirty="0">
                <a:latin typeface="Times New Roman" panose="02020603050405020304" pitchFamily="18" charset="0"/>
                <a:cs typeface="Times New Roman" panose="02020603050405020304" pitchFamily="18" charset="0"/>
              </a:rPr>
              <a:t>Signature verification (Verify)</a:t>
            </a:r>
          </a:p>
          <a:p>
            <a:pPr marL="800100" lvl="1" indent="-342900">
              <a:buFont typeface="Arial" panose="020B0604020202020204" pitchFamily="34" charset="0"/>
              <a:buChar char="•"/>
            </a:pPr>
            <a:endParaRPr lang="en-US" altLang="zh-TW" dirty="0">
              <a:latin typeface="Times New Roman" panose="02020603050405020304" pitchFamily="18" charset="0"/>
              <a:cs typeface="Times New Roman" panose="02020603050405020304" pitchFamily="18" charset="0"/>
            </a:endParaRPr>
          </a:p>
          <a:p>
            <a:pPr marL="800100" lvl="1" indent="-342900">
              <a:buFont typeface="+mj-lt"/>
              <a:buAutoNum type="arabicPeriod"/>
            </a:pPr>
            <a:endParaRPr lang="zh-TW" altLang="en-US" dirty="0">
              <a:latin typeface="Times New Roman" panose="02020603050405020304" pitchFamily="18" charset="0"/>
              <a:cs typeface="Times New Roman" panose="02020603050405020304" pitchFamily="18" charset="0"/>
            </a:endParaRPr>
          </a:p>
        </p:txBody>
      </p:sp>
      <p:grpSp>
        <p:nvGrpSpPr>
          <p:cNvPr id="7" name="群組 6">
            <a:extLst>
              <a:ext uri="{FF2B5EF4-FFF2-40B4-BE49-F238E27FC236}">
                <a16:creationId xmlns:a16="http://schemas.microsoft.com/office/drawing/2014/main" id="{60612847-E59B-4E5E-9E89-6B3B5F262E19}"/>
              </a:ext>
            </a:extLst>
          </p:cNvPr>
          <p:cNvGrpSpPr/>
          <p:nvPr/>
        </p:nvGrpSpPr>
        <p:grpSpPr>
          <a:xfrm>
            <a:off x="4544122" y="392194"/>
            <a:ext cx="4937872" cy="6382319"/>
            <a:chOff x="4679464" y="31889"/>
            <a:chExt cx="6000750" cy="7609075"/>
          </a:xfrm>
        </p:grpSpPr>
        <p:graphicFrame>
          <p:nvGraphicFramePr>
            <p:cNvPr id="4" name="物件 3">
              <a:extLst>
                <a:ext uri="{FF2B5EF4-FFF2-40B4-BE49-F238E27FC236}">
                  <a16:creationId xmlns:a16="http://schemas.microsoft.com/office/drawing/2014/main" id="{3B277ED9-80A8-42E0-B11D-7B1638EACCB4}"/>
                </a:ext>
              </a:extLst>
            </p:cNvPr>
            <p:cNvGraphicFramePr>
              <a:graphicFrameLocks noChangeAspect="1"/>
            </p:cNvGraphicFramePr>
            <p:nvPr>
              <p:extLst>
                <p:ext uri="{D42A27DB-BD31-4B8C-83A1-F6EECF244321}">
                  <p14:modId xmlns:p14="http://schemas.microsoft.com/office/powerpoint/2010/main" val="2625312246"/>
                </p:ext>
              </p:extLst>
            </p:nvPr>
          </p:nvGraphicFramePr>
          <p:xfrm>
            <a:off x="4679464" y="31889"/>
            <a:ext cx="4210050" cy="1781175"/>
          </p:xfrm>
          <a:graphic>
            <a:graphicData uri="http://schemas.openxmlformats.org/presentationml/2006/ole">
              <mc:AlternateContent xmlns:mc="http://schemas.openxmlformats.org/markup-compatibility/2006">
                <mc:Choice xmlns:v="urn:schemas-microsoft-com:vml" Requires="v">
                  <p:oleObj name="Visio" r:id="rId3" imgW="4210057" imgH="1781111" progId="Visio.Drawing.15">
                    <p:embed/>
                  </p:oleObj>
                </mc:Choice>
                <mc:Fallback>
                  <p:oleObj name="Visio" r:id="rId3" imgW="4210057" imgH="1781111" progId="Visio.Drawing.15">
                    <p:embed/>
                    <p:pic>
                      <p:nvPicPr>
                        <p:cNvPr id="0" name=""/>
                        <p:cNvPicPr/>
                        <p:nvPr/>
                      </p:nvPicPr>
                      <p:blipFill>
                        <a:blip r:embed="rId4"/>
                        <a:stretch>
                          <a:fillRect/>
                        </a:stretch>
                      </p:blipFill>
                      <p:spPr>
                        <a:xfrm>
                          <a:off x="4679464" y="31889"/>
                          <a:ext cx="4210050" cy="1781175"/>
                        </a:xfrm>
                        <a:prstGeom prst="rect">
                          <a:avLst/>
                        </a:prstGeom>
                      </p:spPr>
                    </p:pic>
                  </p:oleObj>
                </mc:Fallback>
              </mc:AlternateContent>
            </a:graphicData>
          </a:graphic>
        </p:graphicFrame>
        <p:graphicFrame>
          <p:nvGraphicFramePr>
            <p:cNvPr id="5" name="物件 4">
              <a:extLst>
                <a:ext uri="{FF2B5EF4-FFF2-40B4-BE49-F238E27FC236}">
                  <a16:creationId xmlns:a16="http://schemas.microsoft.com/office/drawing/2014/main" id="{FA10A7C8-E5B6-4976-985D-968080FBE34D}"/>
                </a:ext>
              </a:extLst>
            </p:cNvPr>
            <p:cNvGraphicFramePr>
              <a:graphicFrameLocks noChangeAspect="1"/>
            </p:cNvGraphicFramePr>
            <p:nvPr>
              <p:extLst>
                <p:ext uri="{D42A27DB-BD31-4B8C-83A1-F6EECF244321}">
                  <p14:modId xmlns:p14="http://schemas.microsoft.com/office/powerpoint/2010/main" val="2280041587"/>
                </p:ext>
              </p:extLst>
            </p:nvPr>
          </p:nvGraphicFramePr>
          <p:xfrm>
            <a:off x="4679464" y="2060015"/>
            <a:ext cx="6000750" cy="2667000"/>
          </p:xfrm>
          <a:graphic>
            <a:graphicData uri="http://schemas.openxmlformats.org/presentationml/2006/ole">
              <mc:AlternateContent xmlns:mc="http://schemas.openxmlformats.org/markup-compatibility/2006">
                <mc:Choice xmlns:v="urn:schemas-microsoft-com:vml" Requires="v">
                  <p:oleObj name="Visio" r:id="rId5" imgW="6000685" imgH="2666974" progId="Visio.Drawing.15">
                    <p:embed/>
                  </p:oleObj>
                </mc:Choice>
                <mc:Fallback>
                  <p:oleObj name="Visio" r:id="rId5" imgW="6000685" imgH="2666974" progId="Visio.Drawing.15">
                    <p:embed/>
                    <p:pic>
                      <p:nvPicPr>
                        <p:cNvPr id="0" name=""/>
                        <p:cNvPicPr/>
                        <p:nvPr/>
                      </p:nvPicPr>
                      <p:blipFill>
                        <a:blip r:embed="rId6"/>
                        <a:stretch>
                          <a:fillRect/>
                        </a:stretch>
                      </p:blipFill>
                      <p:spPr>
                        <a:xfrm>
                          <a:off x="4679464" y="2060015"/>
                          <a:ext cx="6000750" cy="2667000"/>
                        </a:xfrm>
                        <a:prstGeom prst="rect">
                          <a:avLst/>
                        </a:prstGeom>
                      </p:spPr>
                    </p:pic>
                  </p:oleObj>
                </mc:Fallback>
              </mc:AlternateContent>
            </a:graphicData>
          </a:graphic>
        </p:graphicFrame>
        <p:graphicFrame>
          <p:nvGraphicFramePr>
            <p:cNvPr id="6" name="物件 5">
              <a:extLst>
                <a:ext uri="{FF2B5EF4-FFF2-40B4-BE49-F238E27FC236}">
                  <a16:creationId xmlns:a16="http://schemas.microsoft.com/office/drawing/2014/main" id="{AEB24826-4D6E-49FB-B296-EF08DFD130F2}"/>
                </a:ext>
              </a:extLst>
            </p:cNvPr>
            <p:cNvGraphicFramePr>
              <a:graphicFrameLocks noChangeAspect="1"/>
            </p:cNvGraphicFramePr>
            <p:nvPr>
              <p:extLst>
                <p:ext uri="{D42A27DB-BD31-4B8C-83A1-F6EECF244321}">
                  <p14:modId xmlns:p14="http://schemas.microsoft.com/office/powerpoint/2010/main" val="1998171791"/>
                </p:ext>
              </p:extLst>
            </p:nvPr>
          </p:nvGraphicFramePr>
          <p:xfrm>
            <a:off x="4679464" y="4973964"/>
            <a:ext cx="5010150" cy="2667000"/>
          </p:xfrm>
          <a:graphic>
            <a:graphicData uri="http://schemas.openxmlformats.org/presentationml/2006/ole">
              <mc:AlternateContent xmlns:mc="http://schemas.openxmlformats.org/markup-compatibility/2006">
                <mc:Choice xmlns:v="urn:schemas-microsoft-com:vml" Requires="v">
                  <p:oleObj name="Visio" r:id="rId7" imgW="5009940" imgH="2666974" progId="Visio.Drawing.15">
                    <p:embed/>
                  </p:oleObj>
                </mc:Choice>
                <mc:Fallback>
                  <p:oleObj name="Visio" r:id="rId7" imgW="5009940" imgH="2666974" progId="Visio.Drawing.15">
                    <p:embed/>
                    <p:pic>
                      <p:nvPicPr>
                        <p:cNvPr id="0" name=""/>
                        <p:cNvPicPr/>
                        <p:nvPr/>
                      </p:nvPicPr>
                      <p:blipFill>
                        <a:blip r:embed="rId8"/>
                        <a:stretch>
                          <a:fillRect/>
                        </a:stretch>
                      </p:blipFill>
                      <p:spPr>
                        <a:xfrm>
                          <a:off x="4679464" y="4973964"/>
                          <a:ext cx="5010150" cy="2667000"/>
                        </a:xfrm>
                        <a:prstGeom prst="rect">
                          <a:avLst/>
                        </a:prstGeom>
                      </p:spPr>
                    </p:pic>
                  </p:oleObj>
                </mc:Fallback>
              </mc:AlternateContent>
            </a:graphicData>
          </a:graphic>
        </p:graphicFrame>
      </p:grpSp>
      <p:sp>
        <p:nvSpPr>
          <p:cNvPr id="8" name="文字方塊 7">
            <a:extLst>
              <a:ext uri="{FF2B5EF4-FFF2-40B4-BE49-F238E27FC236}">
                <a16:creationId xmlns:a16="http://schemas.microsoft.com/office/drawing/2014/main" id="{A4910758-ED4A-45A5-A445-3467CFF4C944}"/>
              </a:ext>
            </a:extLst>
          </p:cNvPr>
          <p:cNvSpPr txBox="1"/>
          <p:nvPr/>
        </p:nvSpPr>
        <p:spPr>
          <a:xfrm flipH="1">
            <a:off x="9453445" y="392194"/>
            <a:ext cx="3306997" cy="2031325"/>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Symbols</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ξ</a:t>
            </a:r>
            <a:r>
              <a:rPr lang="en-US" altLang="zh-TW" dirty="0">
                <a:latin typeface="Times New Roman" panose="02020603050405020304" pitchFamily="18" charset="0"/>
                <a:cs typeface="Times New Roman" panose="02020603050405020304" pitchFamily="18" charset="0"/>
              </a:rPr>
              <a:t> : random seed</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p</a:t>
            </a:r>
            <a:r>
              <a:rPr lang="en-US" altLang="zh-TW" dirty="0">
                <a:latin typeface="Times New Roman" panose="02020603050405020304" pitchFamily="18" charset="0"/>
                <a:cs typeface="Times New Roman" panose="02020603050405020304" pitchFamily="18" charset="0"/>
              </a:rPr>
              <a:t>k : public key</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sk</a:t>
            </a:r>
            <a:r>
              <a:rPr lang="en-US" altLang="zh-TW" dirty="0">
                <a:latin typeface="Times New Roman" panose="02020603050405020304" pitchFamily="18" charset="0"/>
                <a:cs typeface="Times New Roman" panose="02020603050405020304" pitchFamily="18" charset="0"/>
              </a:rPr>
              <a:t> : secret key</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M</a:t>
            </a:r>
            <a:r>
              <a:rPr lang="en-US" altLang="zh-TW" sz="1800" b="1" i="1" u="none" strike="noStrike" baseline="0" dirty="0">
                <a:solidFill>
                  <a:srgbClr val="000000"/>
                </a:solidFill>
                <a:latin typeface="Times New Roman" panose="02020603050405020304" pitchFamily="18" charset="0"/>
              </a:rPr>
              <a:t>'</a:t>
            </a:r>
            <a:r>
              <a:rPr lang="en-US" altLang="zh-TW" dirty="0">
                <a:latin typeface="Times New Roman" panose="02020603050405020304" pitchFamily="18" charset="0"/>
                <a:cs typeface="Times New Roman" panose="02020603050405020304" pitchFamily="18" charset="0"/>
              </a:rPr>
              <a:t> : hash  message</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rnd</a:t>
            </a:r>
            <a:r>
              <a:rPr lang="en-US" altLang="zh-TW" dirty="0">
                <a:latin typeface="Times New Roman" panose="02020603050405020304" pitchFamily="18" charset="0"/>
                <a:cs typeface="Times New Roman" panose="02020603050405020304" pitchFamily="18" charset="0"/>
              </a:rPr>
              <a:t> : random number </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σ</a:t>
            </a:r>
            <a:r>
              <a:rPr lang="en-US" altLang="zh-TW" dirty="0">
                <a:latin typeface="Times New Roman" panose="02020603050405020304" pitchFamily="18" charset="0"/>
                <a:cs typeface="Times New Roman" panose="02020603050405020304" pitchFamily="18" charset="0"/>
              </a:rPr>
              <a:t> : signature</a:t>
            </a:r>
          </a:p>
        </p:txBody>
      </p:sp>
    </p:spTree>
    <p:extLst>
      <p:ext uri="{BB962C8B-B14F-4D97-AF65-F5344CB8AC3E}">
        <p14:creationId xmlns:p14="http://schemas.microsoft.com/office/powerpoint/2010/main" val="1361727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11</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214B287F-EA51-496A-B3E0-85470190C1E7}"/>
              </a:ext>
            </a:extLst>
          </p:cNvPr>
          <p:cNvPicPr>
            <a:picLocks noChangeAspect="1"/>
          </p:cNvPicPr>
          <p:nvPr/>
        </p:nvPicPr>
        <p:blipFill>
          <a:blip r:embed="rId3"/>
          <a:stretch>
            <a:fillRect/>
          </a:stretch>
        </p:blipFill>
        <p:spPr>
          <a:xfrm>
            <a:off x="114356" y="1367029"/>
            <a:ext cx="7575670" cy="4123939"/>
          </a:xfrm>
          <a:prstGeom prst="rect">
            <a:avLst/>
          </a:prstGeom>
        </p:spPr>
      </p:pic>
      <p:pic>
        <p:nvPicPr>
          <p:cNvPr id="7" name="圖片 6">
            <a:extLst>
              <a:ext uri="{FF2B5EF4-FFF2-40B4-BE49-F238E27FC236}">
                <a16:creationId xmlns:a16="http://schemas.microsoft.com/office/drawing/2014/main" id="{81324D4A-61DA-4E0E-8F31-BC58DAF8D23E}"/>
              </a:ext>
            </a:extLst>
          </p:cNvPr>
          <p:cNvPicPr>
            <a:picLocks noChangeAspect="1"/>
          </p:cNvPicPr>
          <p:nvPr/>
        </p:nvPicPr>
        <p:blipFill rotWithShape="1">
          <a:blip r:embed="rId4"/>
          <a:srcRect l="406" t="2764" r="-406" b="877"/>
          <a:stretch/>
        </p:blipFill>
        <p:spPr>
          <a:xfrm>
            <a:off x="7369457" y="180975"/>
            <a:ext cx="4717839" cy="6307693"/>
          </a:xfrm>
          <a:prstGeom prst="rect">
            <a:avLst/>
          </a:prstGeom>
        </p:spPr>
      </p:pic>
      <p:cxnSp>
        <p:nvCxnSpPr>
          <p:cNvPr id="11" name="直線單箭頭接點 10">
            <a:extLst>
              <a:ext uri="{FF2B5EF4-FFF2-40B4-BE49-F238E27FC236}">
                <a16:creationId xmlns:a16="http://schemas.microsoft.com/office/drawing/2014/main" id="{ADD51250-BC1C-427F-92D8-E3838C5EF583}"/>
              </a:ext>
            </a:extLst>
          </p:cNvPr>
          <p:cNvCxnSpPr>
            <a:cxnSpLocks/>
            <a:endCxn id="50" idx="1"/>
          </p:cNvCxnSpPr>
          <p:nvPr/>
        </p:nvCxnSpPr>
        <p:spPr>
          <a:xfrm flipV="1">
            <a:off x="7359806" y="826986"/>
            <a:ext cx="631669" cy="202099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6" name="直線單箭頭接點 25">
            <a:extLst>
              <a:ext uri="{FF2B5EF4-FFF2-40B4-BE49-F238E27FC236}">
                <a16:creationId xmlns:a16="http://schemas.microsoft.com/office/drawing/2014/main" id="{7A8F8DA6-98AB-47B5-B3FF-59EF478AF378}"/>
              </a:ext>
            </a:extLst>
          </p:cNvPr>
          <p:cNvCxnSpPr>
            <a:cxnSpLocks/>
          </p:cNvCxnSpPr>
          <p:nvPr/>
        </p:nvCxnSpPr>
        <p:spPr>
          <a:xfrm flipV="1">
            <a:off x="1962150" y="1367029"/>
            <a:ext cx="6075274" cy="200595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D99BAECD-D890-4E13-BC9E-ED42ECEF061D}"/>
              </a:ext>
            </a:extLst>
          </p:cNvPr>
          <p:cNvCxnSpPr>
            <a:cxnSpLocks/>
          </p:cNvCxnSpPr>
          <p:nvPr/>
        </p:nvCxnSpPr>
        <p:spPr>
          <a:xfrm flipV="1">
            <a:off x="2419350" y="1594338"/>
            <a:ext cx="5650000" cy="201009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9132A4AB-2280-45E2-B98B-CAB3B8D5C7B8}"/>
              </a:ext>
            </a:extLst>
          </p:cNvPr>
          <p:cNvCxnSpPr>
            <a:cxnSpLocks/>
            <a:endCxn id="29" idx="1"/>
          </p:cNvCxnSpPr>
          <p:nvPr/>
        </p:nvCxnSpPr>
        <p:spPr>
          <a:xfrm flipV="1">
            <a:off x="3076575" y="2685034"/>
            <a:ext cx="4914901" cy="116034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9" name="左大括弧 28">
            <a:extLst>
              <a:ext uri="{FF2B5EF4-FFF2-40B4-BE49-F238E27FC236}">
                <a16:creationId xmlns:a16="http://schemas.microsoft.com/office/drawing/2014/main" id="{6502A504-9893-4B5C-BDFA-96BE145E42A3}"/>
              </a:ext>
            </a:extLst>
          </p:cNvPr>
          <p:cNvSpPr/>
          <p:nvPr/>
        </p:nvSpPr>
        <p:spPr>
          <a:xfrm>
            <a:off x="7991476" y="1765639"/>
            <a:ext cx="123824" cy="1838790"/>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39" name="直線單箭頭接點 38">
            <a:extLst>
              <a:ext uri="{FF2B5EF4-FFF2-40B4-BE49-F238E27FC236}">
                <a16:creationId xmlns:a16="http://schemas.microsoft.com/office/drawing/2014/main" id="{1FC9E382-E114-48C5-982C-28857903ED83}"/>
              </a:ext>
            </a:extLst>
          </p:cNvPr>
          <p:cNvCxnSpPr>
            <a:cxnSpLocks/>
            <a:endCxn id="41" idx="1"/>
          </p:cNvCxnSpPr>
          <p:nvPr/>
        </p:nvCxnSpPr>
        <p:spPr>
          <a:xfrm>
            <a:off x="2770399" y="4065179"/>
            <a:ext cx="5267025" cy="69454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1" name="左大括弧 40">
            <a:extLst>
              <a:ext uri="{FF2B5EF4-FFF2-40B4-BE49-F238E27FC236}">
                <a16:creationId xmlns:a16="http://schemas.microsoft.com/office/drawing/2014/main" id="{C5F5E3D0-1F6E-4DA7-8264-A02627158417}"/>
              </a:ext>
            </a:extLst>
          </p:cNvPr>
          <p:cNvSpPr/>
          <p:nvPr/>
        </p:nvSpPr>
        <p:spPr>
          <a:xfrm>
            <a:off x="8037424" y="3785403"/>
            <a:ext cx="155751" cy="194864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dirty="0"/>
          </a:p>
        </p:txBody>
      </p:sp>
      <p:cxnSp>
        <p:nvCxnSpPr>
          <p:cNvPr id="43" name="直線單箭頭接點 42">
            <a:extLst>
              <a:ext uri="{FF2B5EF4-FFF2-40B4-BE49-F238E27FC236}">
                <a16:creationId xmlns:a16="http://schemas.microsoft.com/office/drawing/2014/main" id="{0090CD27-8671-4833-85F5-AD411618B895}"/>
              </a:ext>
            </a:extLst>
          </p:cNvPr>
          <p:cNvCxnSpPr>
            <a:cxnSpLocks/>
          </p:cNvCxnSpPr>
          <p:nvPr/>
        </p:nvCxnSpPr>
        <p:spPr>
          <a:xfrm>
            <a:off x="2260891" y="4582375"/>
            <a:ext cx="5808459" cy="12294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6" name="直線單箭頭接點 45">
            <a:extLst>
              <a:ext uri="{FF2B5EF4-FFF2-40B4-BE49-F238E27FC236}">
                <a16:creationId xmlns:a16="http://schemas.microsoft.com/office/drawing/2014/main" id="{5711244A-BE91-4B5F-9B86-74E66BF524E5}"/>
              </a:ext>
            </a:extLst>
          </p:cNvPr>
          <p:cNvCxnSpPr>
            <a:cxnSpLocks/>
          </p:cNvCxnSpPr>
          <p:nvPr/>
        </p:nvCxnSpPr>
        <p:spPr>
          <a:xfrm>
            <a:off x="1775116" y="4754403"/>
            <a:ext cx="6340183" cy="13042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9E47D90-CAB4-4CD8-A815-08069781FEE0}"/>
              </a:ext>
            </a:extLst>
          </p:cNvPr>
          <p:cNvCxnSpPr>
            <a:cxnSpLocks/>
          </p:cNvCxnSpPr>
          <p:nvPr/>
        </p:nvCxnSpPr>
        <p:spPr>
          <a:xfrm>
            <a:off x="3251491" y="4971437"/>
            <a:ext cx="4873459" cy="12798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0" name="左大括弧 49">
            <a:extLst>
              <a:ext uri="{FF2B5EF4-FFF2-40B4-BE49-F238E27FC236}">
                <a16:creationId xmlns:a16="http://schemas.microsoft.com/office/drawing/2014/main" id="{D935B475-8428-4248-ADEB-DFB2451A07D6}"/>
              </a:ext>
            </a:extLst>
          </p:cNvPr>
          <p:cNvSpPr/>
          <p:nvPr/>
        </p:nvSpPr>
        <p:spPr>
          <a:xfrm>
            <a:off x="7991475" y="405529"/>
            <a:ext cx="133475" cy="842914"/>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Tree>
    <p:extLst>
      <p:ext uri="{BB962C8B-B14F-4D97-AF65-F5344CB8AC3E}">
        <p14:creationId xmlns:p14="http://schemas.microsoft.com/office/powerpoint/2010/main" val="4194276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1F625968-AFEF-4390-B39C-A46E326DFD21}"/>
              </a:ext>
            </a:extLst>
          </p:cNvPr>
          <p:cNvPicPr>
            <a:picLocks noChangeAspect="1"/>
          </p:cNvPicPr>
          <p:nvPr/>
        </p:nvPicPr>
        <p:blipFill rotWithShape="1">
          <a:blip r:embed="rId3"/>
          <a:srcRect r="35091" b="37096"/>
          <a:stretch/>
        </p:blipFill>
        <p:spPr>
          <a:xfrm>
            <a:off x="696000" y="1038840"/>
            <a:ext cx="10800000" cy="4632045"/>
          </a:xfrm>
          <a:prstGeom prst="rect">
            <a:avLst/>
          </a:prstGeom>
        </p:spPr>
      </p:pic>
    </p:spTree>
    <p:extLst>
      <p:ext uri="{BB962C8B-B14F-4D97-AF65-F5344CB8AC3E}">
        <p14:creationId xmlns:p14="http://schemas.microsoft.com/office/powerpoint/2010/main" val="423793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13</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9D6776BF-8C00-4E99-B1EF-4CA47B09C1D0}"/>
              </a:ext>
            </a:extLst>
          </p:cNvPr>
          <p:cNvPicPr>
            <a:picLocks noChangeAspect="1"/>
          </p:cNvPicPr>
          <p:nvPr/>
        </p:nvPicPr>
        <p:blipFill>
          <a:blip r:embed="rId3"/>
          <a:stretch>
            <a:fillRect/>
          </a:stretch>
        </p:blipFill>
        <p:spPr>
          <a:xfrm>
            <a:off x="696000" y="1038840"/>
            <a:ext cx="10800000" cy="5067352"/>
          </a:xfrm>
          <a:prstGeom prst="rect">
            <a:avLst/>
          </a:prstGeom>
        </p:spPr>
      </p:pic>
    </p:spTree>
    <p:extLst>
      <p:ext uri="{BB962C8B-B14F-4D97-AF65-F5344CB8AC3E}">
        <p14:creationId xmlns:p14="http://schemas.microsoft.com/office/powerpoint/2010/main" val="1910535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14</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186053C2-694A-4745-B3E1-E370CFC11064}"/>
              </a:ext>
            </a:extLst>
          </p:cNvPr>
          <p:cNvPicPr>
            <a:picLocks noChangeAspect="1"/>
          </p:cNvPicPr>
          <p:nvPr/>
        </p:nvPicPr>
        <p:blipFill rotWithShape="1">
          <a:blip r:embed="rId3"/>
          <a:srcRect r="12956"/>
          <a:stretch/>
        </p:blipFill>
        <p:spPr>
          <a:xfrm>
            <a:off x="568442" y="1519926"/>
            <a:ext cx="10800000" cy="3574713"/>
          </a:xfrm>
          <a:prstGeom prst="rect">
            <a:avLst/>
          </a:prstGeom>
        </p:spPr>
      </p:pic>
    </p:spTree>
    <p:extLst>
      <p:ext uri="{BB962C8B-B14F-4D97-AF65-F5344CB8AC3E}">
        <p14:creationId xmlns:p14="http://schemas.microsoft.com/office/powerpoint/2010/main" val="30264991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15</a:t>
            </a:r>
            <a:endParaRPr lang="zh-TW" altLang="en-US" dirty="0">
              <a:latin typeface="Times New Roman" panose="02020603050405020304" pitchFamily="18" charset="0"/>
              <a:cs typeface="Times New Roman" panose="02020603050405020304" pitchFamily="18" charset="0"/>
            </a:endParaRPr>
          </a:p>
        </p:txBody>
      </p:sp>
      <p:pic>
        <p:nvPicPr>
          <p:cNvPr id="6" name="圖片 5">
            <a:extLst>
              <a:ext uri="{FF2B5EF4-FFF2-40B4-BE49-F238E27FC236}">
                <a16:creationId xmlns:a16="http://schemas.microsoft.com/office/drawing/2014/main" id="{09C729BE-6BD5-409C-B96D-19BA3D859E18}"/>
              </a:ext>
            </a:extLst>
          </p:cNvPr>
          <p:cNvPicPr>
            <a:picLocks noChangeAspect="1"/>
          </p:cNvPicPr>
          <p:nvPr/>
        </p:nvPicPr>
        <p:blipFill rotWithShape="1">
          <a:blip r:embed="rId3"/>
          <a:srcRect b="41795"/>
          <a:stretch/>
        </p:blipFill>
        <p:spPr>
          <a:xfrm>
            <a:off x="233905" y="1093055"/>
            <a:ext cx="6391483" cy="4671889"/>
          </a:xfrm>
          <a:prstGeom prst="rect">
            <a:avLst/>
          </a:prstGeom>
        </p:spPr>
      </p:pic>
      <p:pic>
        <p:nvPicPr>
          <p:cNvPr id="8" name="圖片 7">
            <a:extLst>
              <a:ext uri="{FF2B5EF4-FFF2-40B4-BE49-F238E27FC236}">
                <a16:creationId xmlns:a16="http://schemas.microsoft.com/office/drawing/2014/main" id="{DC7BEECF-94F2-4DDD-BC66-1A2E525846D5}"/>
              </a:ext>
            </a:extLst>
          </p:cNvPr>
          <p:cNvPicPr>
            <a:picLocks noChangeAspect="1"/>
          </p:cNvPicPr>
          <p:nvPr/>
        </p:nvPicPr>
        <p:blipFill>
          <a:blip r:embed="rId4"/>
          <a:stretch>
            <a:fillRect/>
          </a:stretch>
        </p:blipFill>
        <p:spPr>
          <a:xfrm>
            <a:off x="6662210" y="828266"/>
            <a:ext cx="5295885" cy="5438720"/>
          </a:xfrm>
          <a:prstGeom prst="rect">
            <a:avLst/>
          </a:prstGeom>
        </p:spPr>
      </p:pic>
      <p:cxnSp>
        <p:nvCxnSpPr>
          <p:cNvPr id="26" name="直線單箭頭接點 25">
            <a:extLst>
              <a:ext uri="{FF2B5EF4-FFF2-40B4-BE49-F238E27FC236}">
                <a16:creationId xmlns:a16="http://schemas.microsoft.com/office/drawing/2014/main" id="{851A83FE-0FF0-4582-8A04-C06C932CA8F7}"/>
              </a:ext>
            </a:extLst>
          </p:cNvPr>
          <p:cNvCxnSpPr>
            <a:cxnSpLocks/>
          </p:cNvCxnSpPr>
          <p:nvPr/>
        </p:nvCxnSpPr>
        <p:spPr>
          <a:xfrm flipV="1">
            <a:off x="3066585" y="1394833"/>
            <a:ext cx="4457700" cy="96922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A30A86C3-4FC2-4129-8E14-653B06B15DB8}"/>
              </a:ext>
            </a:extLst>
          </p:cNvPr>
          <p:cNvCxnSpPr>
            <a:cxnSpLocks/>
          </p:cNvCxnSpPr>
          <p:nvPr/>
        </p:nvCxnSpPr>
        <p:spPr>
          <a:xfrm flipV="1">
            <a:off x="1549555" y="1594625"/>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9EF17673-05E1-4FED-9065-55A47377C264}"/>
              </a:ext>
            </a:extLst>
          </p:cNvPr>
          <p:cNvCxnSpPr>
            <a:cxnSpLocks/>
          </p:cNvCxnSpPr>
          <p:nvPr/>
        </p:nvCxnSpPr>
        <p:spPr>
          <a:xfrm flipV="1">
            <a:off x="1549555" y="1796218"/>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99FC2021-BCC0-4055-8B8B-106D065B44DC}"/>
              </a:ext>
            </a:extLst>
          </p:cNvPr>
          <p:cNvCxnSpPr>
            <a:cxnSpLocks/>
          </p:cNvCxnSpPr>
          <p:nvPr/>
        </p:nvCxnSpPr>
        <p:spPr>
          <a:xfrm flipV="1">
            <a:off x="1549555" y="1979342"/>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DFE84663-1BA2-4E43-A968-B27061905DCF}"/>
              </a:ext>
            </a:extLst>
          </p:cNvPr>
          <p:cNvCxnSpPr>
            <a:cxnSpLocks/>
          </p:cNvCxnSpPr>
          <p:nvPr/>
        </p:nvCxnSpPr>
        <p:spPr>
          <a:xfrm flipV="1">
            <a:off x="1775558" y="2208227"/>
            <a:ext cx="5748727" cy="9650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396EF905-7B85-4747-ADF5-B20E444BF0DE}"/>
              </a:ext>
            </a:extLst>
          </p:cNvPr>
          <p:cNvCxnSpPr>
            <a:cxnSpLocks/>
          </p:cNvCxnSpPr>
          <p:nvPr/>
        </p:nvCxnSpPr>
        <p:spPr>
          <a:xfrm flipV="1">
            <a:off x="2772472" y="2628675"/>
            <a:ext cx="4631938" cy="73663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3" name="直線單箭頭接點 32">
            <a:extLst>
              <a:ext uri="{FF2B5EF4-FFF2-40B4-BE49-F238E27FC236}">
                <a16:creationId xmlns:a16="http://schemas.microsoft.com/office/drawing/2014/main" id="{545A0847-5B53-42D3-9B97-2E5D261E96F8}"/>
              </a:ext>
            </a:extLst>
          </p:cNvPr>
          <p:cNvCxnSpPr>
            <a:cxnSpLocks/>
          </p:cNvCxnSpPr>
          <p:nvPr/>
        </p:nvCxnSpPr>
        <p:spPr>
          <a:xfrm flipV="1">
            <a:off x="2923741" y="4103050"/>
            <a:ext cx="4837508" cy="39482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65CA170F-5D86-4C26-896A-434170EF9BB9}"/>
              </a:ext>
            </a:extLst>
          </p:cNvPr>
          <p:cNvCxnSpPr>
            <a:cxnSpLocks/>
          </p:cNvCxnSpPr>
          <p:nvPr/>
        </p:nvCxnSpPr>
        <p:spPr>
          <a:xfrm>
            <a:off x="2923741" y="5280903"/>
            <a:ext cx="4837508" cy="29371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9C19BE57-0FAB-465C-8BC8-FD9C710D1621}"/>
              </a:ext>
            </a:extLst>
          </p:cNvPr>
          <p:cNvCxnSpPr>
            <a:cxnSpLocks/>
          </p:cNvCxnSpPr>
          <p:nvPr/>
        </p:nvCxnSpPr>
        <p:spPr>
          <a:xfrm flipV="1">
            <a:off x="2634940" y="4729382"/>
            <a:ext cx="5126309"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8" name="直線單箭頭接點 37">
            <a:extLst>
              <a:ext uri="{FF2B5EF4-FFF2-40B4-BE49-F238E27FC236}">
                <a16:creationId xmlns:a16="http://schemas.microsoft.com/office/drawing/2014/main" id="{5E3CDD25-F4F4-41C4-B7F9-2D41ABBE7028}"/>
              </a:ext>
            </a:extLst>
          </p:cNvPr>
          <p:cNvCxnSpPr>
            <a:cxnSpLocks/>
          </p:cNvCxnSpPr>
          <p:nvPr/>
        </p:nvCxnSpPr>
        <p:spPr>
          <a:xfrm flipV="1">
            <a:off x="2101076" y="4921422"/>
            <a:ext cx="5660173"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1" name="直線單箭頭接點 40">
            <a:extLst>
              <a:ext uri="{FF2B5EF4-FFF2-40B4-BE49-F238E27FC236}">
                <a16:creationId xmlns:a16="http://schemas.microsoft.com/office/drawing/2014/main" id="{F788C3BA-52B6-420F-8F2D-8423089F845E}"/>
              </a:ext>
            </a:extLst>
          </p:cNvPr>
          <p:cNvCxnSpPr>
            <a:cxnSpLocks/>
          </p:cNvCxnSpPr>
          <p:nvPr/>
        </p:nvCxnSpPr>
        <p:spPr>
          <a:xfrm>
            <a:off x="2634940" y="5489594"/>
            <a:ext cx="5126309" cy="2555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3" name="直線單箭頭接點 42">
            <a:extLst>
              <a:ext uri="{FF2B5EF4-FFF2-40B4-BE49-F238E27FC236}">
                <a16:creationId xmlns:a16="http://schemas.microsoft.com/office/drawing/2014/main" id="{EBF29727-20D3-4696-BA29-4549AF79B48C}"/>
              </a:ext>
            </a:extLst>
          </p:cNvPr>
          <p:cNvCxnSpPr>
            <a:cxnSpLocks/>
          </p:cNvCxnSpPr>
          <p:nvPr/>
        </p:nvCxnSpPr>
        <p:spPr>
          <a:xfrm>
            <a:off x="1662556" y="5681699"/>
            <a:ext cx="6135515" cy="49300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5" name="直線單箭頭接點 44">
            <a:extLst>
              <a:ext uri="{FF2B5EF4-FFF2-40B4-BE49-F238E27FC236}">
                <a16:creationId xmlns:a16="http://schemas.microsoft.com/office/drawing/2014/main" id="{3F7E4E4C-37B7-4349-8649-CDF0F055B429}"/>
              </a:ext>
            </a:extLst>
          </p:cNvPr>
          <p:cNvCxnSpPr>
            <a:cxnSpLocks/>
          </p:cNvCxnSpPr>
          <p:nvPr/>
        </p:nvCxnSpPr>
        <p:spPr>
          <a:xfrm flipV="1">
            <a:off x="2110403" y="3043138"/>
            <a:ext cx="5374756" cy="67519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49762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639C5D36-6279-445F-946A-4E0AA9028B29}"/>
              </a:ext>
            </a:extLst>
          </p:cNvPr>
          <p:cNvPicPr>
            <a:picLocks noChangeAspect="1"/>
          </p:cNvPicPr>
          <p:nvPr/>
        </p:nvPicPr>
        <p:blipFill>
          <a:blip r:embed="rId3"/>
          <a:stretch>
            <a:fillRect/>
          </a:stretch>
        </p:blipFill>
        <p:spPr>
          <a:xfrm>
            <a:off x="696000" y="1022528"/>
            <a:ext cx="10800000" cy="5090671"/>
          </a:xfrm>
          <a:prstGeom prst="rect">
            <a:avLst/>
          </a:prstGeom>
        </p:spPr>
      </p:pic>
      <p:sp>
        <p:nvSpPr>
          <p:cNvPr id="2" name="文字方塊 1">
            <a:extLst>
              <a:ext uri="{FF2B5EF4-FFF2-40B4-BE49-F238E27FC236}">
                <a16:creationId xmlns:a16="http://schemas.microsoft.com/office/drawing/2014/main" id="{A67A8E73-9930-F714-4DFB-56201123CC5F}"/>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04978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12928C04-B90B-43D4-94A9-4810BF1DBE61}"/>
              </a:ext>
            </a:extLst>
          </p:cNvPr>
          <p:cNvPicPr>
            <a:picLocks noChangeAspect="1"/>
          </p:cNvPicPr>
          <p:nvPr/>
        </p:nvPicPr>
        <p:blipFill>
          <a:blip r:embed="rId3"/>
          <a:stretch>
            <a:fillRect/>
          </a:stretch>
        </p:blipFill>
        <p:spPr>
          <a:xfrm>
            <a:off x="951782" y="1393456"/>
            <a:ext cx="10288436" cy="3067478"/>
          </a:xfrm>
          <a:prstGeom prst="rect">
            <a:avLst/>
          </a:prstGeom>
        </p:spPr>
      </p:pic>
      <p:sp>
        <p:nvSpPr>
          <p:cNvPr id="2" name="文字方塊 1">
            <a:extLst>
              <a:ext uri="{FF2B5EF4-FFF2-40B4-BE49-F238E27FC236}">
                <a16:creationId xmlns:a16="http://schemas.microsoft.com/office/drawing/2014/main" id="{00B845E5-0198-0BD0-C493-9D20C988C8F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17</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73456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99D0A2E-C855-4C9A-9FCE-D5E08EE25FB7}"/>
              </a:ext>
            </a:extLst>
          </p:cNvPr>
          <p:cNvPicPr>
            <a:picLocks noChangeAspect="1"/>
          </p:cNvPicPr>
          <p:nvPr/>
        </p:nvPicPr>
        <p:blipFill>
          <a:blip r:embed="rId3"/>
          <a:stretch>
            <a:fillRect/>
          </a:stretch>
        </p:blipFill>
        <p:spPr>
          <a:xfrm>
            <a:off x="720898" y="1082140"/>
            <a:ext cx="10800000" cy="4785333"/>
          </a:xfrm>
          <a:prstGeom prst="rect">
            <a:avLst/>
          </a:prstGeom>
        </p:spPr>
      </p:pic>
      <p:pic>
        <p:nvPicPr>
          <p:cNvPr id="11" name="圖片 10">
            <a:extLst>
              <a:ext uri="{FF2B5EF4-FFF2-40B4-BE49-F238E27FC236}">
                <a16:creationId xmlns:a16="http://schemas.microsoft.com/office/drawing/2014/main" id="{BC50F2B6-ADF8-435D-A6C2-7CCDB2610633}"/>
              </a:ext>
            </a:extLst>
          </p:cNvPr>
          <p:cNvPicPr>
            <a:picLocks noChangeAspect="1"/>
          </p:cNvPicPr>
          <p:nvPr/>
        </p:nvPicPr>
        <p:blipFill rotWithShape="1">
          <a:blip r:embed="rId4"/>
          <a:srcRect b="95833"/>
          <a:stretch/>
        </p:blipFill>
        <p:spPr>
          <a:xfrm>
            <a:off x="720898" y="5867473"/>
            <a:ext cx="10800000" cy="197659"/>
          </a:xfrm>
          <a:prstGeom prst="rect">
            <a:avLst/>
          </a:prstGeom>
        </p:spPr>
      </p:pic>
      <p:sp>
        <p:nvSpPr>
          <p:cNvPr id="3" name="文字方塊 2">
            <a:extLst>
              <a:ext uri="{FF2B5EF4-FFF2-40B4-BE49-F238E27FC236}">
                <a16:creationId xmlns:a16="http://schemas.microsoft.com/office/drawing/2014/main" id="{A7787B72-2FAA-C2B9-AC9B-C3C2FDA686E1}"/>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18</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65826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19</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EB95BDEF-76AC-427B-AB17-D910AEE155F1}"/>
              </a:ext>
            </a:extLst>
          </p:cNvPr>
          <p:cNvPicPr>
            <a:picLocks noChangeAspect="1"/>
          </p:cNvPicPr>
          <p:nvPr/>
        </p:nvPicPr>
        <p:blipFill>
          <a:blip r:embed="rId3"/>
          <a:stretch>
            <a:fillRect/>
          </a:stretch>
        </p:blipFill>
        <p:spPr>
          <a:xfrm>
            <a:off x="160779" y="1721295"/>
            <a:ext cx="6471826" cy="3301359"/>
          </a:xfrm>
          <a:prstGeom prst="rect">
            <a:avLst/>
          </a:prstGeom>
        </p:spPr>
      </p:pic>
      <p:pic>
        <p:nvPicPr>
          <p:cNvPr id="10" name="圖片 9">
            <a:extLst>
              <a:ext uri="{FF2B5EF4-FFF2-40B4-BE49-F238E27FC236}">
                <a16:creationId xmlns:a16="http://schemas.microsoft.com/office/drawing/2014/main" id="{1CE3C8B1-BA38-4C19-8344-0A917B265048}"/>
              </a:ext>
            </a:extLst>
          </p:cNvPr>
          <p:cNvPicPr>
            <a:picLocks noChangeAspect="1"/>
          </p:cNvPicPr>
          <p:nvPr/>
        </p:nvPicPr>
        <p:blipFill>
          <a:blip r:embed="rId4"/>
          <a:stretch>
            <a:fillRect/>
          </a:stretch>
        </p:blipFill>
        <p:spPr>
          <a:xfrm>
            <a:off x="6569343" y="513942"/>
            <a:ext cx="5461878" cy="5958413"/>
          </a:xfrm>
          <a:prstGeom prst="rect">
            <a:avLst/>
          </a:prstGeom>
        </p:spPr>
      </p:pic>
      <p:cxnSp>
        <p:nvCxnSpPr>
          <p:cNvPr id="35" name="直線單箭頭接點 34">
            <a:extLst>
              <a:ext uri="{FF2B5EF4-FFF2-40B4-BE49-F238E27FC236}">
                <a16:creationId xmlns:a16="http://schemas.microsoft.com/office/drawing/2014/main" id="{78184C3A-3E78-4049-87B6-FB7CB73B1E0C}"/>
              </a:ext>
            </a:extLst>
          </p:cNvPr>
          <p:cNvCxnSpPr>
            <a:cxnSpLocks/>
          </p:cNvCxnSpPr>
          <p:nvPr/>
        </p:nvCxnSpPr>
        <p:spPr>
          <a:xfrm flipV="1">
            <a:off x="2497409" y="816521"/>
            <a:ext cx="4792832" cy="98218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7" name="直線單箭頭接點 36">
            <a:extLst>
              <a:ext uri="{FF2B5EF4-FFF2-40B4-BE49-F238E27FC236}">
                <a16:creationId xmlns:a16="http://schemas.microsoft.com/office/drawing/2014/main" id="{E7547C97-847C-4011-AE58-574DED3BF748}"/>
              </a:ext>
            </a:extLst>
          </p:cNvPr>
          <p:cNvCxnSpPr>
            <a:cxnSpLocks/>
          </p:cNvCxnSpPr>
          <p:nvPr/>
        </p:nvCxnSpPr>
        <p:spPr>
          <a:xfrm flipV="1">
            <a:off x="2497409" y="1182029"/>
            <a:ext cx="4792832" cy="80992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9" name="直線單箭頭接點 38">
            <a:extLst>
              <a:ext uri="{FF2B5EF4-FFF2-40B4-BE49-F238E27FC236}">
                <a16:creationId xmlns:a16="http://schemas.microsoft.com/office/drawing/2014/main" id="{A6263063-13A3-4D8D-A7E2-BE4927E66006}"/>
              </a:ext>
            </a:extLst>
          </p:cNvPr>
          <p:cNvCxnSpPr>
            <a:cxnSpLocks/>
          </p:cNvCxnSpPr>
          <p:nvPr/>
        </p:nvCxnSpPr>
        <p:spPr>
          <a:xfrm flipV="1">
            <a:off x="1940312" y="1382511"/>
            <a:ext cx="5349929" cy="7817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0" name="直線單箭頭接點 39">
            <a:extLst>
              <a:ext uri="{FF2B5EF4-FFF2-40B4-BE49-F238E27FC236}">
                <a16:creationId xmlns:a16="http://schemas.microsoft.com/office/drawing/2014/main" id="{71D31115-93AB-4174-B037-4D54B3B2B716}"/>
              </a:ext>
            </a:extLst>
          </p:cNvPr>
          <p:cNvCxnSpPr>
            <a:cxnSpLocks/>
          </p:cNvCxnSpPr>
          <p:nvPr/>
        </p:nvCxnSpPr>
        <p:spPr>
          <a:xfrm flipV="1">
            <a:off x="2635293" y="1704982"/>
            <a:ext cx="4735663" cy="69733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2" name="直線單箭頭接點 41">
            <a:extLst>
              <a:ext uri="{FF2B5EF4-FFF2-40B4-BE49-F238E27FC236}">
                <a16:creationId xmlns:a16="http://schemas.microsoft.com/office/drawing/2014/main" id="{7A184A2C-F376-44D6-81AF-FBC1919C7D8C}"/>
              </a:ext>
            </a:extLst>
          </p:cNvPr>
          <p:cNvCxnSpPr>
            <a:cxnSpLocks/>
            <a:endCxn id="44" idx="1"/>
          </p:cNvCxnSpPr>
          <p:nvPr/>
        </p:nvCxnSpPr>
        <p:spPr>
          <a:xfrm flipV="1">
            <a:off x="4591925" y="2166936"/>
            <a:ext cx="2636032" cy="60170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4" name="左大括弧 43">
            <a:extLst>
              <a:ext uri="{FF2B5EF4-FFF2-40B4-BE49-F238E27FC236}">
                <a16:creationId xmlns:a16="http://schemas.microsoft.com/office/drawing/2014/main" id="{2D27F80D-9A87-492A-87D1-61CA82EE1654}"/>
              </a:ext>
            </a:extLst>
          </p:cNvPr>
          <p:cNvSpPr/>
          <p:nvPr/>
        </p:nvSpPr>
        <p:spPr>
          <a:xfrm>
            <a:off x="7227957" y="1847186"/>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6" name="直線單箭頭接點 45">
            <a:extLst>
              <a:ext uri="{FF2B5EF4-FFF2-40B4-BE49-F238E27FC236}">
                <a16:creationId xmlns:a16="http://schemas.microsoft.com/office/drawing/2014/main" id="{17B0E129-AB83-4479-9087-A8D303926450}"/>
              </a:ext>
            </a:extLst>
          </p:cNvPr>
          <p:cNvCxnSpPr>
            <a:cxnSpLocks/>
          </p:cNvCxnSpPr>
          <p:nvPr/>
        </p:nvCxnSpPr>
        <p:spPr>
          <a:xfrm flipV="1">
            <a:off x="2758947" y="2836701"/>
            <a:ext cx="4957274" cy="30085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A94567FD-8593-4BD8-90EA-451971BE6834}"/>
              </a:ext>
            </a:extLst>
          </p:cNvPr>
          <p:cNvCxnSpPr>
            <a:cxnSpLocks/>
          </p:cNvCxnSpPr>
          <p:nvPr/>
        </p:nvCxnSpPr>
        <p:spPr>
          <a:xfrm>
            <a:off x="4303089" y="3332952"/>
            <a:ext cx="3390830" cy="60342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05074AC-8863-4B17-8B24-957682610640}"/>
              </a:ext>
            </a:extLst>
          </p:cNvPr>
          <p:cNvCxnSpPr>
            <a:cxnSpLocks/>
            <a:endCxn id="51" idx="1"/>
          </p:cNvCxnSpPr>
          <p:nvPr/>
        </p:nvCxnSpPr>
        <p:spPr>
          <a:xfrm>
            <a:off x="6078894" y="3830582"/>
            <a:ext cx="1494327" cy="57495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1" name="左大括弧 50">
            <a:extLst>
              <a:ext uri="{FF2B5EF4-FFF2-40B4-BE49-F238E27FC236}">
                <a16:creationId xmlns:a16="http://schemas.microsoft.com/office/drawing/2014/main" id="{A4586442-F510-4469-9389-91DB073780BF}"/>
              </a:ext>
            </a:extLst>
          </p:cNvPr>
          <p:cNvSpPr/>
          <p:nvPr/>
        </p:nvSpPr>
        <p:spPr>
          <a:xfrm>
            <a:off x="7573221" y="4085791"/>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53" name="直線單箭頭接點 52">
            <a:extLst>
              <a:ext uri="{FF2B5EF4-FFF2-40B4-BE49-F238E27FC236}">
                <a16:creationId xmlns:a16="http://schemas.microsoft.com/office/drawing/2014/main" id="{E7ECB135-BDCC-4FFE-B283-DAF130BDC09F}"/>
              </a:ext>
            </a:extLst>
          </p:cNvPr>
          <p:cNvCxnSpPr>
            <a:cxnSpLocks/>
          </p:cNvCxnSpPr>
          <p:nvPr/>
        </p:nvCxnSpPr>
        <p:spPr>
          <a:xfrm>
            <a:off x="1502995" y="4307102"/>
            <a:ext cx="5796462" cy="53543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57" name="直線單箭頭接點 56">
            <a:extLst>
              <a:ext uri="{FF2B5EF4-FFF2-40B4-BE49-F238E27FC236}">
                <a16:creationId xmlns:a16="http://schemas.microsoft.com/office/drawing/2014/main" id="{C0D0B8C5-EFAD-4539-A6A1-1A79C4904723}"/>
              </a:ext>
            </a:extLst>
          </p:cNvPr>
          <p:cNvCxnSpPr>
            <a:cxnSpLocks/>
            <a:endCxn id="58" idx="1"/>
          </p:cNvCxnSpPr>
          <p:nvPr/>
        </p:nvCxnSpPr>
        <p:spPr>
          <a:xfrm>
            <a:off x="2635293" y="4725080"/>
            <a:ext cx="4271076" cy="90899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8" name="左大括弧 57">
            <a:extLst>
              <a:ext uri="{FF2B5EF4-FFF2-40B4-BE49-F238E27FC236}">
                <a16:creationId xmlns:a16="http://schemas.microsoft.com/office/drawing/2014/main" id="{E74470DD-0776-40C3-B892-F912A87509C4}"/>
              </a:ext>
            </a:extLst>
          </p:cNvPr>
          <p:cNvSpPr/>
          <p:nvPr/>
        </p:nvSpPr>
        <p:spPr>
          <a:xfrm>
            <a:off x="6906369" y="5045765"/>
            <a:ext cx="107748" cy="1176615"/>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Tree>
    <p:extLst>
      <p:ext uri="{BB962C8B-B14F-4D97-AF65-F5344CB8AC3E}">
        <p14:creationId xmlns:p14="http://schemas.microsoft.com/office/powerpoint/2010/main" val="2054230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a:extLst>
              <a:ext uri="{FF2B5EF4-FFF2-40B4-BE49-F238E27FC236}">
                <a16:creationId xmlns:a16="http://schemas.microsoft.com/office/drawing/2014/main" id="{9BCD660E-6E8D-4B7E-B81C-E3349804A513}"/>
              </a:ext>
            </a:extLst>
          </p:cNvPr>
          <p:cNvSpPr/>
          <p:nvPr/>
        </p:nvSpPr>
        <p:spPr>
          <a:xfrm>
            <a:off x="0" y="0"/>
            <a:ext cx="12192000" cy="6858000"/>
          </a:xfrm>
          <a:prstGeom prst="rect">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軟正黑體" panose="020B0604030504040204" pitchFamily="34" charset="-120"/>
              <a:ea typeface="微軟正黑體" panose="020B0604030504040204" pitchFamily="34" charset="-120"/>
            </a:endParaRPr>
          </a:p>
        </p:txBody>
      </p:sp>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 name="Text Box 3"/>
          <p:cNvSpPr>
            <a:spLocks noChangeArrowheads="1"/>
          </p:cNvSpPr>
          <p:nvPr/>
        </p:nvSpPr>
        <p:spPr bwMode="auto">
          <a:xfrm>
            <a:off x="2447538" y="3101599"/>
            <a:ext cx="2372765" cy="830997"/>
          </a:xfrm>
          <a:prstGeom prst="rect">
            <a:avLst/>
          </a:prstGeom>
          <a:noFill/>
        </p:spPr>
        <p:txBody>
          <a:bodyPr wrap="none">
            <a:spAutoFit/>
          </a:bodyPr>
          <a:lstStyle/>
          <a:p>
            <a:pPr algn="ctr">
              <a:spcBef>
                <a:spcPct val="0"/>
              </a:spcBef>
            </a:pPr>
            <a:r>
              <a:rPr lang="en-US" altLang="zh-CN" sz="4800" dirty="0">
                <a:latin typeface="Times New Roman" panose="02020603050405020304" pitchFamily="18" charset="0"/>
                <a:ea typeface="微軟正黑體" panose="020B0604030504040204" pitchFamily="34" charset="-120"/>
                <a:cs typeface="Times New Roman" panose="02020603050405020304" pitchFamily="18" charset="0"/>
              </a:rPr>
              <a:t>Contents</a:t>
            </a:r>
            <a:endParaRPr lang="zh-CN" altLang="en-US" sz="4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1" name="PA_组合 20"/>
          <p:cNvGrpSpPr/>
          <p:nvPr>
            <p:custDataLst>
              <p:tags r:id="rId1"/>
            </p:custDataLst>
          </p:nvPr>
        </p:nvGrpSpPr>
        <p:grpSpPr>
          <a:xfrm>
            <a:off x="6798531" y="252646"/>
            <a:ext cx="727831" cy="727831"/>
            <a:chOff x="7010404" y="1250101"/>
            <a:chExt cx="727831" cy="727831"/>
          </a:xfrm>
        </p:grpSpPr>
        <p:sp>
          <p:nvSpPr>
            <p:cNvPr id="4" name="椭圆 1"/>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5" name="TextBox 32"/>
            <p:cNvSpPr txBox="1">
              <a:spLocks noChangeArrowheads="1"/>
            </p:cNvSpPr>
            <p:nvPr/>
          </p:nvSpPr>
          <p:spPr bwMode="auto">
            <a:xfrm>
              <a:off x="7076801"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01</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7" name="TextBox 76"/>
          <p:cNvSpPr txBox="1"/>
          <p:nvPr/>
        </p:nvSpPr>
        <p:spPr>
          <a:xfrm>
            <a:off x="7714486" y="354950"/>
            <a:ext cx="2892585" cy="523220"/>
          </a:xfrm>
          <a:prstGeom prst="rect">
            <a:avLst/>
          </a:prstGeom>
          <a:noFill/>
        </p:spPr>
        <p:txBody>
          <a:bodyPr wrap="square" rtlCol="0">
            <a:spAutoFit/>
          </a:bodyPr>
          <a:lstStyle/>
          <a:p>
            <a:r>
              <a:rPr lang="en-US" altLang="zh-CN" sz="2800" dirty="0">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4" name="PA_组合 23"/>
          <p:cNvGrpSpPr/>
          <p:nvPr>
            <p:custDataLst>
              <p:tags r:id="rId2"/>
            </p:custDataLst>
          </p:nvPr>
        </p:nvGrpSpPr>
        <p:grpSpPr>
          <a:xfrm>
            <a:off x="6798531" y="1320354"/>
            <a:ext cx="727831" cy="727831"/>
            <a:chOff x="7010404" y="2483134"/>
            <a:chExt cx="727831" cy="727831"/>
          </a:xfrm>
        </p:grpSpPr>
        <p:sp>
          <p:nvSpPr>
            <p:cNvPr id="8" name="椭圆 1"/>
            <p:cNvSpPr>
              <a:spLocks noChangeArrowheads="1"/>
            </p:cNvSpPr>
            <p:nvPr/>
          </p:nvSpPr>
          <p:spPr bwMode="auto">
            <a:xfrm>
              <a:off x="7010404" y="2483134"/>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9" name="TextBox 32"/>
            <p:cNvSpPr txBox="1">
              <a:spLocks noChangeArrowheads="1"/>
            </p:cNvSpPr>
            <p:nvPr/>
          </p:nvSpPr>
          <p:spPr bwMode="auto">
            <a:xfrm>
              <a:off x="7080171" y="2554661"/>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02</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1" name="TextBox 76"/>
          <p:cNvSpPr txBox="1"/>
          <p:nvPr/>
        </p:nvSpPr>
        <p:spPr>
          <a:xfrm>
            <a:off x="7733448" y="1391881"/>
            <a:ext cx="3611591"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8" name="PA_组合 27"/>
          <p:cNvGrpSpPr/>
          <p:nvPr>
            <p:custDataLst>
              <p:tags r:id="rId3"/>
            </p:custDataLst>
          </p:nvPr>
        </p:nvGrpSpPr>
        <p:grpSpPr>
          <a:xfrm>
            <a:off x="6832912" y="2390807"/>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3" name="TextBox 32"/>
            <p:cNvSpPr txBox="1">
              <a:spLocks noChangeArrowheads="1"/>
            </p:cNvSpPr>
            <p:nvPr/>
          </p:nvSpPr>
          <p:spPr bwMode="auto">
            <a:xfrm>
              <a:off x="7076801" y="3830700"/>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03</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5" name="TextBox 76"/>
          <p:cNvSpPr txBox="1"/>
          <p:nvPr/>
        </p:nvSpPr>
        <p:spPr>
          <a:xfrm>
            <a:off x="7714484" y="2462334"/>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Architecture</a:t>
            </a:r>
          </a:p>
        </p:txBody>
      </p:sp>
      <p:grpSp>
        <p:nvGrpSpPr>
          <p:cNvPr id="25" name="PA_组合 24"/>
          <p:cNvGrpSpPr/>
          <p:nvPr>
            <p:custDataLst>
              <p:tags r:id="rId4"/>
            </p:custDataLst>
          </p:nvPr>
        </p:nvGrpSpPr>
        <p:grpSpPr>
          <a:xfrm>
            <a:off x="6832910" y="3458515"/>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7" name="TextBox 32"/>
            <p:cNvSpPr txBox="1">
              <a:spLocks noChangeArrowheads="1"/>
            </p:cNvSpPr>
            <p:nvPr/>
          </p:nvSpPr>
          <p:spPr bwMode="auto">
            <a:xfrm>
              <a:off x="7076801" y="5063733"/>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04</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9" name="TextBox 76"/>
          <p:cNvSpPr txBox="1"/>
          <p:nvPr/>
        </p:nvSpPr>
        <p:spPr>
          <a:xfrm>
            <a:off x="7733448" y="3517097"/>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6" name="PA_组合 27">
            <a:extLst>
              <a:ext uri="{FF2B5EF4-FFF2-40B4-BE49-F238E27FC236}">
                <a16:creationId xmlns:a16="http://schemas.microsoft.com/office/drawing/2014/main" id="{B65C083C-6608-9940-F301-A80FA2D21E40}"/>
              </a:ext>
            </a:extLst>
          </p:cNvPr>
          <p:cNvGrpSpPr/>
          <p:nvPr>
            <p:custDataLst>
              <p:tags r:id="rId5"/>
            </p:custDataLst>
          </p:nvPr>
        </p:nvGrpSpPr>
        <p:grpSpPr>
          <a:xfrm>
            <a:off x="6832911" y="4529975"/>
            <a:ext cx="727831" cy="727831"/>
            <a:chOff x="7010404" y="3759173"/>
            <a:chExt cx="727831" cy="727831"/>
          </a:xfrm>
        </p:grpSpPr>
        <p:sp>
          <p:nvSpPr>
            <p:cNvPr id="27" name="椭圆 1">
              <a:extLst>
                <a:ext uri="{FF2B5EF4-FFF2-40B4-BE49-F238E27FC236}">
                  <a16:creationId xmlns:a16="http://schemas.microsoft.com/office/drawing/2014/main" id="{8A22D98F-2A32-8DC4-6485-13EF6BB4D4E1}"/>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2" name="TextBox 32">
              <a:extLst>
                <a:ext uri="{FF2B5EF4-FFF2-40B4-BE49-F238E27FC236}">
                  <a16:creationId xmlns:a16="http://schemas.microsoft.com/office/drawing/2014/main" id="{29C1B110-4CC7-0055-4263-B4CF625FB2D1}"/>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05</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3" name="TextBox 76">
            <a:extLst>
              <a:ext uri="{FF2B5EF4-FFF2-40B4-BE49-F238E27FC236}">
                <a16:creationId xmlns:a16="http://schemas.microsoft.com/office/drawing/2014/main" id="{E3B508F4-345A-870D-5BE2-98BF35E621FB}"/>
              </a:ext>
            </a:extLst>
          </p:cNvPr>
          <p:cNvSpPr txBox="1"/>
          <p:nvPr/>
        </p:nvSpPr>
        <p:spPr>
          <a:xfrm>
            <a:off x="7714484" y="4599462"/>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34" name="PA_组合 24">
            <a:extLst>
              <a:ext uri="{FF2B5EF4-FFF2-40B4-BE49-F238E27FC236}">
                <a16:creationId xmlns:a16="http://schemas.microsoft.com/office/drawing/2014/main" id="{637F7F5F-369C-E35F-9ED1-E45C3008E48E}"/>
              </a:ext>
            </a:extLst>
          </p:cNvPr>
          <p:cNvGrpSpPr/>
          <p:nvPr>
            <p:custDataLst>
              <p:tags r:id="rId6"/>
            </p:custDataLst>
          </p:nvPr>
        </p:nvGrpSpPr>
        <p:grpSpPr>
          <a:xfrm>
            <a:off x="6832909" y="5597683"/>
            <a:ext cx="727831" cy="727831"/>
            <a:chOff x="7010404" y="4992206"/>
            <a:chExt cx="727831" cy="727831"/>
          </a:xfrm>
        </p:grpSpPr>
        <p:sp>
          <p:nvSpPr>
            <p:cNvPr id="35" name="椭圆 1">
              <a:extLst>
                <a:ext uri="{FF2B5EF4-FFF2-40B4-BE49-F238E27FC236}">
                  <a16:creationId xmlns:a16="http://schemas.microsoft.com/office/drawing/2014/main" id="{85D7680A-99CC-ADE7-C459-8FCB64D8AFFC}"/>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6" name="TextBox 32">
              <a:extLst>
                <a:ext uri="{FF2B5EF4-FFF2-40B4-BE49-F238E27FC236}">
                  <a16:creationId xmlns:a16="http://schemas.microsoft.com/office/drawing/2014/main" id="{B696543C-030A-DB56-CE8D-134A92FFC071}"/>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06</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7" name="TextBox 76">
            <a:extLst>
              <a:ext uri="{FF2B5EF4-FFF2-40B4-BE49-F238E27FC236}">
                <a16:creationId xmlns:a16="http://schemas.microsoft.com/office/drawing/2014/main" id="{419CBBB5-61B2-BD8E-7C7B-B1FEA5FF78F3}"/>
              </a:ext>
            </a:extLst>
          </p:cNvPr>
          <p:cNvSpPr txBox="1"/>
          <p:nvPr/>
        </p:nvSpPr>
        <p:spPr>
          <a:xfrm>
            <a:off x="7733448" y="5650405"/>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4232789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15" grpId="0"/>
      <p:bldP spid="19" grpId="0"/>
      <p:bldP spid="33" grpId="0"/>
      <p:bldP spid="3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B115A50F-6C10-444C-B2F4-08587887ADC1}"/>
              </a:ext>
            </a:extLst>
          </p:cNvPr>
          <p:cNvPicPr>
            <a:picLocks noChangeAspect="1"/>
          </p:cNvPicPr>
          <p:nvPr/>
        </p:nvPicPr>
        <p:blipFill>
          <a:blip r:embed="rId3"/>
          <a:stretch>
            <a:fillRect/>
          </a:stretch>
        </p:blipFill>
        <p:spPr>
          <a:xfrm>
            <a:off x="696000" y="1073580"/>
            <a:ext cx="10800000" cy="4743464"/>
          </a:xfrm>
          <a:prstGeom prst="rect">
            <a:avLst/>
          </a:prstGeom>
        </p:spPr>
      </p:pic>
      <p:sp>
        <p:nvSpPr>
          <p:cNvPr id="2" name="文字方塊 1">
            <a:extLst>
              <a:ext uri="{FF2B5EF4-FFF2-40B4-BE49-F238E27FC236}">
                <a16:creationId xmlns:a16="http://schemas.microsoft.com/office/drawing/2014/main" id="{8A791B68-0DB8-7526-4899-FE3F788BBBB9}"/>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20</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033213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0360815C-C2EB-4F54-8132-74851DF3AF4C}"/>
              </a:ext>
            </a:extLst>
          </p:cNvPr>
          <p:cNvPicPr>
            <a:picLocks noChangeAspect="1"/>
          </p:cNvPicPr>
          <p:nvPr/>
        </p:nvPicPr>
        <p:blipFill>
          <a:blip r:embed="rId3"/>
          <a:stretch>
            <a:fillRect/>
          </a:stretch>
        </p:blipFill>
        <p:spPr>
          <a:xfrm>
            <a:off x="696000" y="1447075"/>
            <a:ext cx="10800000" cy="3570552"/>
          </a:xfrm>
          <a:prstGeom prst="rect">
            <a:avLst/>
          </a:prstGeom>
        </p:spPr>
      </p:pic>
      <p:sp>
        <p:nvSpPr>
          <p:cNvPr id="2" name="文字方塊 1">
            <a:extLst>
              <a:ext uri="{FF2B5EF4-FFF2-40B4-BE49-F238E27FC236}">
                <a16:creationId xmlns:a16="http://schemas.microsoft.com/office/drawing/2014/main" id="{7D13BEDD-C9C9-EE57-AE3E-FB9D3992A8E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21</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910444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22</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26115E2E-5B02-42C2-B0EE-C424B23D62AE}"/>
              </a:ext>
            </a:extLst>
          </p:cNvPr>
          <p:cNvPicPr>
            <a:picLocks noChangeAspect="1"/>
          </p:cNvPicPr>
          <p:nvPr/>
        </p:nvPicPr>
        <p:blipFill>
          <a:blip r:embed="rId3"/>
          <a:stretch>
            <a:fillRect/>
          </a:stretch>
        </p:blipFill>
        <p:spPr>
          <a:xfrm>
            <a:off x="478465" y="1086863"/>
            <a:ext cx="7691723" cy="4815988"/>
          </a:xfrm>
          <a:prstGeom prst="rect">
            <a:avLst/>
          </a:prstGeom>
        </p:spPr>
      </p:pic>
      <p:pic>
        <p:nvPicPr>
          <p:cNvPr id="5" name="圖片 4">
            <a:extLst>
              <a:ext uri="{FF2B5EF4-FFF2-40B4-BE49-F238E27FC236}">
                <a16:creationId xmlns:a16="http://schemas.microsoft.com/office/drawing/2014/main" id="{85413050-9451-4350-9F54-97E0A2B86D65}"/>
              </a:ext>
            </a:extLst>
          </p:cNvPr>
          <p:cNvPicPr>
            <a:picLocks noChangeAspect="1"/>
          </p:cNvPicPr>
          <p:nvPr/>
        </p:nvPicPr>
        <p:blipFill rotWithShape="1">
          <a:blip r:embed="rId4"/>
          <a:srcRect r="1202"/>
          <a:stretch/>
        </p:blipFill>
        <p:spPr>
          <a:xfrm>
            <a:off x="6266491" y="708669"/>
            <a:ext cx="5853840" cy="5572376"/>
          </a:xfrm>
          <a:prstGeom prst="rect">
            <a:avLst/>
          </a:prstGeom>
        </p:spPr>
      </p:pic>
      <p:cxnSp>
        <p:nvCxnSpPr>
          <p:cNvPr id="26" name="直線單箭頭接點 25">
            <a:extLst>
              <a:ext uri="{FF2B5EF4-FFF2-40B4-BE49-F238E27FC236}">
                <a16:creationId xmlns:a16="http://schemas.microsoft.com/office/drawing/2014/main" id="{A0F25C37-89B0-4431-AB13-73923B30F68B}"/>
              </a:ext>
            </a:extLst>
          </p:cNvPr>
          <p:cNvCxnSpPr>
            <a:cxnSpLocks/>
          </p:cNvCxnSpPr>
          <p:nvPr/>
        </p:nvCxnSpPr>
        <p:spPr>
          <a:xfrm flipV="1">
            <a:off x="2876550" y="1027251"/>
            <a:ext cx="3691518" cy="160779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135BB12D-C347-43FF-89EC-261E0BCA1C85}"/>
              </a:ext>
            </a:extLst>
          </p:cNvPr>
          <p:cNvCxnSpPr>
            <a:cxnSpLocks/>
          </p:cNvCxnSpPr>
          <p:nvPr/>
        </p:nvCxnSpPr>
        <p:spPr>
          <a:xfrm flipV="1">
            <a:off x="2912385" y="1204332"/>
            <a:ext cx="3655683" cy="161981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8A3F4F4E-5EEB-424D-AE31-857FBEDAF29D}"/>
              </a:ext>
            </a:extLst>
          </p:cNvPr>
          <p:cNvCxnSpPr>
            <a:cxnSpLocks/>
          </p:cNvCxnSpPr>
          <p:nvPr/>
        </p:nvCxnSpPr>
        <p:spPr>
          <a:xfrm flipV="1">
            <a:off x="3005862" y="1449659"/>
            <a:ext cx="3691518" cy="16629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790F6210-A482-4F52-92DC-C038FBEDF0B0}"/>
              </a:ext>
            </a:extLst>
          </p:cNvPr>
          <p:cNvCxnSpPr>
            <a:cxnSpLocks/>
          </p:cNvCxnSpPr>
          <p:nvPr/>
        </p:nvCxnSpPr>
        <p:spPr>
          <a:xfrm flipV="1">
            <a:off x="2335741" y="1717288"/>
            <a:ext cx="4268162" cy="183158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3248C73B-971F-4950-9F19-B98869A77D34}"/>
              </a:ext>
            </a:extLst>
          </p:cNvPr>
          <p:cNvCxnSpPr>
            <a:cxnSpLocks/>
          </p:cNvCxnSpPr>
          <p:nvPr/>
        </p:nvCxnSpPr>
        <p:spPr>
          <a:xfrm flipV="1">
            <a:off x="2165766" y="1925699"/>
            <a:ext cx="4438137" cy="18760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4632C542-AD69-4465-A4EE-F67DB3088F31}"/>
              </a:ext>
            </a:extLst>
          </p:cNvPr>
          <p:cNvCxnSpPr>
            <a:cxnSpLocks/>
          </p:cNvCxnSpPr>
          <p:nvPr/>
        </p:nvCxnSpPr>
        <p:spPr>
          <a:xfrm flipV="1">
            <a:off x="3713445" y="2146684"/>
            <a:ext cx="2854623" cy="187976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9A68E909-39C3-4036-9FBD-1C27A889B477}"/>
              </a:ext>
            </a:extLst>
          </p:cNvPr>
          <p:cNvCxnSpPr>
            <a:cxnSpLocks/>
          </p:cNvCxnSpPr>
          <p:nvPr/>
        </p:nvCxnSpPr>
        <p:spPr>
          <a:xfrm flipV="1">
            <a:off x="3082360" y="2382609"/>
            <a:ext cx="3485708" cy="21055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1AB3BC1F-F6CB-4A95-A938-24D455438E04}"/>
              </a:ext>
            </a:extLst>
          </p:cNvPr>
          <p:cNvCxnSpPr>
            <a:cxnSpLocks/>
            <a:endCxn id="38" idx="1"/>
          </p:cNvCxnSpPr>
          <p:nvPr/>
        </p:nvCxnSpPr>
        <p:spPr>
          <a:xfrm flipV="1">
            <a:off x="5638903" y="3385968"/>
            <a:ext cx="821295" cy="139804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38" name="左大括弧 37">
            <a:extLst>
              <a:ext uri="{FF2B5EF4-FFF2-40B4-BE49-F238E27FC236}">
                <a16:creationId xmlns:a16="http://schemas.microsoft.com/office/drawing/2014/main" id="{5ACC7AB5-541C-4923-A6D4-26CF9B5FB42D}"/>
              </a:ext>
            </a:extLst>
          </p:cNvPr>
          <p:cNvSpPr/>
          <p:nvPr/>
        </p:nvSpPr>
        <p:spPr>
          <a:xfrm>
            <a:off x="6460198" y="2514396"/>
            <a:ext cx="107869" cy="1743143"/>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0" name="直線單箭頭接點 39">
            <a:extLst>
              <a:ext uri="{FF2B5EF4-FFF2-40B4-BE49-F238E27FC236}">
                <a16:creationId xmlns:a16="http://schemas.microsoft.com/office/drawing/2014/main" id="{F6013CB0-D5B1-488F-8197-DC3EA0009C38}"/>
              </a:ext>
            </a:extLst>
          </p:cNvPr>
          <p:cNvCxnSpPr>
            <a:cxnSpLocks/>
            <a:endCxn id="42" idx="1"/>
          </p:cNvCxnSpPr>
          <p:nvPr/>
        </p:nvCxnSpPr>
        <p:spPr>
          <a:xfrm flipV="1">
            <a:off x="3063565" y="4883473"/>
            <a:ext cx="3414551" cy="20325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2" name="左大括弧 41">
            <a:extLst>
              <a:ext uri="{FF2B5EF4-FFF2-40B4-BE49-F238E27FC236}">
                <a16:creationId xmlns:a16="http://schemas.microsoft.com/office/drawing/2014/main" id="{31B06184-EAF9-405F-B398-2FD13578CAD4}"/>
              </a:ext>
            </a:extLst>
          </p:cNvPr>
          <p:cNvSpPr/>
          <p:nvPr/>
        </p:nvSpPr>
        <p:spPr>
          <a:xfrm>
            <a:off x="6478116" y="4358604"/>
            <a:ext cx="166450" cy="104973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4" name="直線單箭頭接點 43">
            <a:extLst>
              <a:ext uri="{FF2B5EF4-FFF2-40B4-BE49-F238E27FC236}">
                <a16:creationId xmlns:a16="http://schemas.microsoft.com/office/drawing/2014/main" id="{956D2823-A7F1-4651-A1CF-D0224878D8A8}"/>
              </a:ext>
            </a:extLst>
          </p:cNvPr>
          <p:cNvCxnSpPr>
            <a:cxnSpLocks/>
          </p:cNvCxnSpPr>
          <p:nvPr/>
        </p:nvCxnSpPr>
        <p:spPr>
          <a:xfrm>
            <a:off x="3517048" y="5482028"/>
            <a:ext cx="3086855" cy="2327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9C140BEC-11F0-48DA-AF18-C6BF25A66B2B}"/>
              </a:ext>
            </a:extLst>
          </p:cNvPr>
          <p:cNvCxnSpPr>
            <a:cxnSpLocks/>
          </p:cNvCxnSpPr>
          <p:nvPr/>
        </p:nvCxnSpPr>
        <p:spPr>
          <a:xfrm>
            <a:off x="4144636" y="5702148"/>
            <a:ext cx="2423431" cy="22856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37546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23</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093EA3D0-187C-456F-B01E-C680470CAC44}"/>
              </a:ext>
            </a:extLst>
          </p:cNvPr>
          <p:cNvPicPr>
            <a:picLocks noChangeAspect="1"/>
          </p:cNvPicPr>
          <p:nvPr/>
        </p:nvPicPr>
        <p:blipFill>
          <a:blip r:embed="rId3"/>
          <a:stretch>
            <a:fillRect/>
          </a:stretch>
        </p:blipFill>
        <p:spPr>
          <a:xfrm>
            <a:off x="770782" y="990259"/>
            <a:ext cx="10800000" cy="4945975"/>
          </a:xfrm>
          <a:prstGeom prst="rect">
            <a:avLst/>
          </a:prstGeom>
        </p:spPr>
      </p:pic>
    </p:spTree>
    <p:extLst>
      <p:ext uri="{BB962C8B-B14F-4D97-AF65-F5344CB8AC3E}">
        <p14:creationId xmlns:p14="http://schemas.microsoft.com/office/powerpoint/2010/main" val="11541000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24</a:t>
            </a:r>
            <a:endParaRPr lang="zh-TW" altLang="en-US" dirty="0">
              <a:latin typeface="Times New Roman" panose="02020603050405020304" pitchFamily="18" charset="0"/>
              <a:cs typeface="Times New Roman" panose="02020603050405020304" pitchFamily="18" charset="0"/>
            </a:endParaRPr>
          </a:p>
        </p:txBody>
      </p:sp>
      <p:pic>
        <p:nvPicPr>
          <p:cNvPr id="6" name="圖片 5">
            <a:extLst>
              <a:ext uri="{FF2B5EF4-FFF2-40B4-BE49-F238E27FC236}">
                <a16:creationId xmlns:a16="http://schemas.microsoft.com/office/drawing/2014/main" id="{6E3AC04F-1E66-40C0-8E60-EF8414A2A1C0}"/>
              </a:ext>
            </a:extLst>
          </p:cNvPr>
          <p:cNvPicPr>
            <a:picLocks noChangeAspect="1"/>
          </p:cNvPicPr>
          <p:nvPr/>
        </p:nvPicPr>
        <p:blipFill>
          <a:blip r:embed="rId3"/>
          <a:stretch>
            <a:fillRect/>
          </a:stretch>
        </p:blipFill>
        <p:spPr>
          <a:xfrm>
            <a:off x="960000" y="832538"/>
            <a:ext cx="10800000" cy="5489056"/>
          </a:xfrm>
          <a:prstGeom prst="rect">
            <a:avLst/>
          </a:prstGeom>
        </p:spPr>
      </p:pic>
    </p:spTree>
    <p:extLst>
      <p:ext uri="{BB962C8B-B14F-4D97-AF65-F5344CB8AC3E}">
        <p14:creationId xmlns:p14="http://schemas.microsoft.com/office/powerpoint/2010/main" val="1187900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25</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5C0F3443-A977-4EDF-9F34-5177057EE112}"/>
              </a:ext>
            </a:extLst>
          </p:cNvPr>
          <p:cNvPicPr>
            <a:picLocks noChangeAspect="1"/>
          </p:cNvPicPr>
          <p:nvPr/>
        </p:nvPicPr>
        <p:blipFill>
          <a:blip r:embed="rId3"/>
          <a:stretch>
            <a:fillRect/>
          </a:stretch>
        </p:blipFill>
        <p:spPr>
          <a:xfrm>
            <a:off x="726041" y="911357"/>
            <a:ext cx="10800000" cy="5245178"/>
          </a:xfrm>
          <a:prstGeom prst="rect">
            <a:avLst/>
          </a:prstGeom>
        </p:spPr>
      </p:pic>
    </p:spTree>
    <p:extLst>
      <p:ext uri="{BB962C8B-B14F-4D97-AF65-F5344CB8AC3E}">
        <p14:creationId xmlns:p14="http://schemas.microsoft.com/office/powerpoint/2010/main" val="30233302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7C6BB7-ADAD-B276-BA7E-8C55F3958423}"/>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0D8B7EDF-2435-90A8-0F62-43C2F1496C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a:extLst>
              <a:ext uri="{FF2B5EF4-FFF2-40B4-BE49-F238E27FC236}">
                <a16:creationId xmlns:a16="http://schemas.microsoft.com/office/drawing/2014/main" id="{33D5A8D3-796E-1021-FE25-D320BC332B5A}"/>
              </a:ext>
            </a:extLst>
          </p:cNvPr>
          <p:cNvSpPr txBox="1"/>
          <p:nvPr/>
        </p:nvSpPr>
        <p:spPr>
          <a:xfrm>
            <a:off x="3815254" y="2942149"/>
            <a:ext cx="7937513" cy="1323439"/>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Architecture</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ED058A53-AE0B-C0B8-41C2-3502D3805789}"/>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842E6986-6792-D623-A380-374333978BE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A5F4C4F8-00D7-8F2E-3FEB-85C480407C0D}"/>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8A40E0D9-78D3-E1CF-2393-28F1209D010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39A7785-ED22-E903-2FCF-60E3F755CD2B}"/>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699843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2946627-9A52-D85B-2D3E-051EDDC2D5C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54728" cy="400110"/>
            <a:chOff x="568442" y="319364"/>
            <a:chExt cx="185472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B2CFD1B1-2CFC-EBDD-E3EE-08486B1473F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27</a:t>
            </a:r>
          </a:p>
        </p:txBody>
      </p:sp>
      <p:graphicFrame>
        <p:nvGraphicFramePr>
          <p:cNvPr id="4" name="物件 3">
            <a:extLst>
              <a:ext uri="{FF2B5EF4-FFF2-40B4-BE49-F238E27FC236}">
                <a16:creationId xmlns:a16="http://schemas.microsoft.com/office/drawing/2014/main" id="{647B53C6-D434-4F12-BFC9-6253C9126CFD}"/>
              </a:ext>
            </a:extLst>
          </p:cNvPr>
          <p:cNvGraphicFramePr>
            <a:graphicFrameLocks noChangeAspect="1"/>
          </p:cNvGraphicFramePr>
          <p:nvPr>
            <p:extLst>
              <p:ext uri="{D42A27DB-BD31-4B8C-83A1-F6EECF244321}">
                <p14:modId xmlns:p14="http://schemas.microsoft.com/office/powerpoint/2010/main" val="1235205585"/>
              </p:ext>
            </p:extLst>
          </p:nvPr>
        </p:nvGraphicFramePr>
        <p:xfrm>
          <a:off x="1722588" y="719931"/>
          <a:ext cx="7196137" cy="5418137"/>
        </p:xfrm>
        <a:graphic>
          <a:graphicData uri="http://schemas.openxmlformats.org/presentationml/2006/ole">
            <mc:AlternateContent xmlns:mc="http://schemas.openxmlformats.org/markup-compatibility/2006">
              <mc:Choice xmlns:v="urn:schemas-microsoft-com:vml" Requires="v">
                <p:oleObj name="Visio" r:id="rId3" imgW="9601026" imgH="7229398" progId="Visio.Drawing.15">
                  <p:embed/>
                </p:oleObj>
              </mc:Choice>
              <mc:Fallback>
                <p:oleObj name="Visio" r:id="rId3" imgW="9601026" imgH="7229398" progId="Visio.Drawing.15">
                  <p:embed/>
                  <p:pic>
                    <p:nvPicPr>
                      <p:cNvPr id="0" name=""/>
                      <p:cNvPicPr/>
                      <p:nvPr/>
                    </p:nvPicPr>
                    <p:blipFill>
                      <a:blip r:embed="rId4"/>
                      <a:stretch>
                        <a:fillRect/>
                      </a:stretch>
                    </p:blipFill>
                    <p:spPr>
                      <a:xfrm>
                        <a:off x="1722588" y="719931"/>
                        <a:ext cx="7196137" cy="5418137"/>
                      </a:xfrm>
                      <a:prstGeom prst="rect">
                        <a:avLst/>
                      </a:prstGeom>
                    </p:spPr>
                  </p:pic>
                </p:oleObj>
              </mc:Fallback>
            </mc:AlternateContent>
          </a:graphicData>
        </a:graphic>
      </p:graphicFrame>
      <mc:AlternateContent xmlns:mc="http://schemas.openxmlformats.org/markup-compatibility/2006" xmlns:p14="http://schemas.microsoft.com/office/powerpoint/2010/main">
        <mc:Choice Requires="p14">
          <p:contentPart p14:bwMode="auto" r:id="rId5">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6"/>
              <a:stretch>
                <a:fillRect/>
              </a:stretch>
            </p:blipFill>
            <p:spPr>
              <a:xfrm>
                <a:off x="9198300" y="2310300"/>
                <a:ext cx="12600" cy="12600"/>
              </a:xfrm>
              <a:prstGeom prst="rect">
                <a:avLst/>
              </a:prstGeom>
            </p:spPr>
          </p:pic>
        </mc:Fallback>
      </mc:AlternateContent>
    </p:spTree>
    <p:extLst>
      <p:ext uri="{BB962C8B-B14F-4D97-AF65-F5344CB8AC3E}">
        <p14:creationId xmlns:p14="http://schemas.microsoft.com/office/powerpoint/2010/main" val="29026457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NTT</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200196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352461-8619-F841-49DB-BA38D2321BF7}"/>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0DBCF1DD-5A6A-76E7-D5D3-39027E842DAA}"/>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58B25285-EEEE-D68D-B72E-879EDA4AF01E}"/>
              </a:ext>
            </a:extLst>
          </p:cNvPr>
          <p:cNvGrpSpPr/>
          <p:nvPr/>
        </p:nvGrpSpPr>
        <p:grpSpPr>
          <a:xfrm>
            <a:off x="568443" y="319365"/>
            <a:ext cx="5690714" cy="400110"/>
            <a:chOff x="568442" y="319364"/>
            <a:chExt cx="5690714" cy="400111"/>
          </a:xfrm>
        </p:grpSpPr>
        <p:sp>
          <p:nvSpPr>
            <p:cNvPr id="55" name="文本框 23">
              <a:extLst>
                <a:ext uri="{FF2B5EF4-FFF2-40B4-BE49-F238E27FC236}">
                  <a16:creationId xmlns:a16="http://schemas.microsoft.com/office/drawing/2014/main" id="{D73CC946-1DEB-F737-0422-81A798BE1AA4}"/>
                </a:ext>
              </a:extLst>
            </p:cNvPr>
            <p:cNvSpPr txBox="1"/>
            <p:nvPr/>
          </p:nvSpPr>
          <p:spPr>
            <a:xfrm>
              <a:off x="665958" y="319364"/>
              <a:ext cx="559319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Polynomial Multiplication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and Linear Convolution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1D8D4812-0E52-A919-FE20-8836B2D4B07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6F52F905-A2FB-FB6B-7969-1CF12C7449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29</a:t>
            </a:r>
          </a:p>
        </p:txBody>
      </p:sp>
      <p:pic>
        <p:nvPicPr>
          <p:cNvPr id="6" name="圖片 5">
            <a:extLst>
              <a:ext uri="{FF2B5EF4-FFF2-40B4-BE49-F238E27FC236}">
                <a16:creationId xmlns:a16="http://schemas.microsoft.com/office/drawing/2014/main" id="{E49BC40B-1489-7916-ADE7-853B59A37438}"/>
              </a:ext>
            </a:extLst>
          </p:cNvPr>
          <p:cNvPicPr>
            <a:picLocks noChangeAspect="1"/>
          </p:cNvPicPr>
          <p:nvPr/>
        </p:nvPicPr>
        <p:blipFill>
          <a:blip r:embed="rId3"/>
          <a:srcRect r="2792"/>
          <a:stretch/>
        </p:blipFill>
        <p:spPr>
          <a:xfrm>
            <a:off x="4794403" y="1955077"/>
            <a:ext cx="7202561" cy="3665623"/>
          </a:xfrm>
          <a:prstGeom prst="rect">
            <a:avLst/>
          </a:prstGeom>
        </p:spPr>
      </p:pic>
      <p:pic>
        <p:nvPicPr>
          <p:cNvPr id="4" name="圖片 3">
            <a:extLst>
              <a:ext uri="{FF2B5EF4-FFF2-40B4-BE49-F238E27FC236}">
                <a16:creationId xmlns:a16="http://schemas.microsoft.com/office/drawing/2014/main" id="{66132400-88EB-4E1F-FAF9-981AC4F2498D}"/>
              </a:ext>
            </a:extLst>
          </p:cNvPr>
          <p:cNvPicPr>
            <a:picLocks noChangeAspect="1"/>
          </p:cNvPicPr>
          <p:nvPr/>
        </p:nvPicPr>
        <p:blipFill>
          <a:blip r:embed="rId4"/>
          <a:stretch>
            <a:fillRect/>
          </a:stretch>
        </p:blipFill>
        <p:spPr>
          <a:xfrm>
            <a:off x="644670" y="4265563"/>
            <a:ext cx="3889079" cy="2007905"/>
          </a:xfrm>
          <a:prstGeom prst="rect">
            <a:avLst/>
          </a:prstGeom>
        </p:spPr>
      </p:pic>
      <mc:AlternateContent xmlns:mc="http://schemas.openxmlformats.org/markup-compatibility/2006" xmlns:a14="http://schemas.microsoft.com/office/drawing/2010/main">
        <mc:Choice Requires="a14">
          <p:sp>
            <p:nvSpPr>
              <p:cNvPr id="12" name="文字方塊 11">
                <a:extLst>
                  <a:ext uri="{FF2B5EF4-FFF2-40B4-BE49-F238E27FC236}">
                    <a16:creationId xmlns:a16="http://schemas.microsoft.com/office/drawing/2014/main" id="{223F46A2-6817-ADC9-E9E1-72E79FCAA3D7}"/>
                  </a:ext>
                </a:extLst>
              </p:cNvPr>
              <p:cNvSpPr txBox="1"/>
              <p:nvPr/>
            </p:nvSpPr>
            <p:spPr>
              <a:xfrm>
                <a:off x="665959" y="3586600"/>
                <a:ext cx="5180605" cy="400110"/>
              </a:xfrm>
              <a:prstGeom prst="rect">
                <a:avLst/>
              </a:prstGeom>
              <a:noFill/>
            </p:spPr>
            <p:txBody>
              <a:bodyPr wrap="square" rtlCol="0">
                <a:spAutoFit/>
              </a:bodyPr>
              <a:lstStyle/>
              <a:p>
                <a14:m>
                  <m:oMath xmlns:m="http://schemas.openxmlformats.org/officeDocument/2006/math">
                    <m:r>
                      <a:rPr lang="en-US" altLang="zh-TW" sz="2000" i="1" dirty="0" smtClean="0">
                        <a:latin typeface="Cambria Math" panose="02040503050406030204" pitchFamily="18" charset="0"/>
                      </a:rPr>
                      <m:t>𝐺</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𝑥</m:t>
                    </m:r>
                    <m:r>
                      <a:rPr lang="en-US" altLang="zh-TW" sz="2000" i="1" dirty="0" smtClean="0">
                        <a:latin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r>
                      <a:rPr lang="en-US" altLang="zh-TW" sz="2000" i="1" dirty="0" smtClean="0">
                        <a:latin typeface="Cambria Math" panose="02040503050406030204" pitchFamily="18" charset="0"/>
                      </a:rPr>
                      <m:t>𝐻</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𝑥</m:t>
                    </m:r>
                    <m:r>
                      <a:rPr lang="en-US" altLang="zh-TW" sz="2000" i="1" dirty="0" smtClean="0">
                        <a:latin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are defined in </a:t>
                </a:r>
                <a14:m>
                  <m:oMath xmlns:m="http://schemas.openxmlformats.org/officeDocument/2006/math">
                    <m:sSub>
                      <m:sSubPr>
                        <m:ctrlPr>
                          <a:rPr lang="en-US" altLang="zh-TW" sz="2000" i="1" dirty="0" smtClean="0">
                            <a:latin typeface="Cambria Math" panose="02040503050406030204" pitchFamily="18" charset="0"/>
                          </a:rPr>
                        </m:ctrlPr>
                      </m:sSubPr>
                      <m:e>
                        <m:r>
                          <a:rPr lang="en-US" altLang="zh-TW" sz="2000" b="0" i="1" dirty="0" smtClean="0">
                            <a:latin typeface="Cambria Math" panose="02040503050406030204" pitchFamily="18" charset="0"/>
                          </a:rPr>
                          <m:t>𝑍</m:t>
                        </m:r>
                      </m:e>
                      <m:sub>
                        <m:r>
                          <a:rPr lang="en-US" altLang="zh-TW" sz="2000" b="0" i="1" dirty="0" smtClean="0">
                            <a:latin typeface="Cambria Math" panose="02040503050406030204" pitchFamily="18" charset="0"/>
                          </a:rPr>
                          <m:t>7681</m:t>
                        </m:r>
                      </m:sub>
                    </m:sSub>
                    <m:d>
                      <m:dPr>
                        <m:begChr m:val="["/>
                        <m:endChr m:val="]"/>
                        <m:ctrlPr>
                          <a:rPr lang="en-US" altLang="zh-TW" sz="2000" b="0" i="1" dirty="0" smtClean="0">
                            <a:latin typeface="Cambria Math" panose="02040503050406030204" pitchFamily="18" charset="0"/>
                          </a:rPr>
                        </m:ctrlPr>
                      </m:dPr>
                      <m:e>
                        <m:r>
                          <a:rPr lang="en-US" altLang="zh-TW" sz="2000" b="0" i="1" dirty="0" smtClean="0">
                            <a:latin typeface="Cambria Math" panose="02040503050406030204" pitchFamily="18" charset="0"/>
                          </a:rPr>
                          <m:t>4</m:t>
                        </m:r>
                      </m:e>
                    </m:d>
                    <m:r>
                      <a:rPr lang="en-US" altLang="zh-TW" sz="2000" b="0" i="1" dirty="0" smtClean="0">
                        <a:latin typeface="Cambria Math" panose="02040503050406030204" pitchFamily="18" charset="0"/>
                      </a:rPr>
                      <m:t>/</m:t>
                    </m:r>
                    <m:sSup>
                      <m:sSupPr>
                        <m:ctrlPr>
                          <a:rPr lang="en-US" altLang="zh-TW" sz="2000" b="0" i="1" dirty="0" smtClean="0">
                            <a:latin typeface="Cambria Math" panose="02040503050406030204" pitchFamily="18" charset="0"/>
                          </a:rPr>
                        </m:ctrlPr>
                      </m:sSupPr>
                      <m:e>
                        <m:r>
                          <a:rPr lang="en-US" altLang="zh-TW" sz="2000" b="0" i="1" dirty="0" smtClean="0">
                            <a:latin typeface="Cambria Math" panose="02040503050406030204" pitchFamily="18" charset="0"/>
                          </a:rPr>
                          <m:t>𝑥</m:t>
                        </m:r>
                      </m:e>
                      <m:sup>
                        <m:r>
                          <a:rPr lang="en-US" altLang="zh-TW" sz="2000" b="0" i="1" dirty="0" smtClean="0">
                            <a:latin typeface="Cambria Math" panose="02040503050406030204" pitchFamily="18" charset="0"/>
                          </a:rPr>
                          <m:t>4</m:t>
                        </m:r>
                      </m:sup>
                    </m:sSup>
                    <m:r>
                      <a:rPr lang="en-US" altLang="zh-TW" sz="2000" b="0" i="1" smtClean="0">
                        <a:latin typeface="Cambria Math" panose="02040503050406030204" pitchFamily="18" charset="0"/>
                      </a:rPr>
                      <m:t>+1</m:t>
                    </m:r>
                  </m:oMath>
                </a14:m>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12" name="文字方塊 11">
                <a:extLst>
                  <a:ext uri="{FF2B5EF4-FFF2-40B4-BE49-F238E27FC236}">
                    <a16:creationId xmlns:a16="http://schemas.microsoft.com/office/drawing/2014/main" id="{223F46A2-6817-ADC9-E9E1-72E79FCAA3D7}"/>
                  </a:ext>
                </a:extLst>
              </p:cNvPr>
              <p:cNvSpPr txBox="1">
                <a:spLocks noRot="1" noChangeAspect="1" noMove="1" noResize="1" noEditPoints="1" noAdjustHandles="1" noChangeArrowheads="1" noChangeShapeType="1" noTextEdit="1"/>
              </p:cNvSpPr>
              <p:nvPr/>
            </p:nvSpPr>
            <p:spPr>
              <a:xfrm>
                <a:off x="665959" y="3586600"/>
                <a:ext cx="5180605" cy="400110"/>
              </a:xfrm>
              <a:prstGeom prst="rect">
                <a:avLst/>
              </a:prstGeom>
              <a:blipFill>
                <a:blip r:embed="rId5"/>
                <a:stretch>
                  <a:fillRect t="-7576" b="-25758"/>
                </a:stretch>
              </a:blipFill>
            </p:spPr>
            <p:txBody>
              <a:bodyPr/>
              <a:lstStyle/>
              <a:p>
                <a:r>
                  <a:rPr lang="zh-TW" altLang="en-US">
                    <a:noFill/>
                  </a:rPr>
                  <a:t> </a:t>
                </a:r>
              </a:p>
            </p:txBody>
          </p:sp>
        </mc:Fallback>
      </mc:AlternateContent>
      <p:pic>
        <p:nvPicPr>
          <p:cNvPr id="14" name="圖片 13">
            <a:extLst>
              <a:ext uri="{FF2B5EF4-FFF2-40B4-BE49-F238E27FC236}">
                <a16:creationId xmlns:a16="http://schemas.microsoft.com/office/drawing/2014/main" id="{3C399BB4-485B-1A5A-4B8D-B68655CE0C4E}"/>
              </a:ext>
            </a:extLst>
          </p:cNvPr>
          <p:cNvPicPr>
            <a:picLocks noChangeAspect="1"/>
          </p:cNvPicPr>
          <p:nvPr/>
        </p:nvPicPr>
        <p:blipFill>
          <a:blip r:embed="rId6"/>
          <a:srcRect t="20611"/>
          <a:stretch/>
        </p:blipFill>
        <p:spPr>
          <a:xfrm>
            <a:off x="538634" y="1148355"/>
            <a:ext cx="4060733" cy="876612"/>
          </a:xfrm>
          <a:prstGeom prst="rect">
            <a:avLst/>
          </a:prstGeom>
        </p:spPr>
      </p:pic>
      <p:pic>
        <p:nvPicPr>
          <p:cNvPr id="16" name="圖片 15">
            <a:extLst>
              <a:ext uri="{FF2B5EF4-FFF2-40B4-BE49-F238E27FC236}">
                <a16:creationId xmlns:a16="http://schemas.microsoft.com/office/drawing/2014/main" id="{1FFAE56E-D8F6-4C7E-E184-CFF1788357EF}"/>
              </a:ext>
            </a:extLst>
          </p:cNvPr>
          <p:cNvPicPr>
            <a:picLocks noChangeAspect="1"/>
          </p:cNvPicPr>
          <p:nvPr/>
        </p:nvPicPr>
        <p:blipFill>
          <a:blip r:embed="rId7"/>
          <a:srcRect t="20434"/>
          <a:stretch/>
        </p:blipFill>
        <p:spPr>
          <a:xfrm>
            <a:off x="568442" y="1982272"/>
            <a:ext cx="4338095" cy="953359"/>
          </a:xfrm>
          <a:prstGeom prst="rect">
            <a:avLst/>
          </a:prstGeom>
        </p:spPr>
      </p:pic>
      <p:pic>
        <p:nvPicPr>
          <p:cNvPr id="19" name="圖片 18">
            <a:extLst>
              <a:ext uri="{FF2B5EF4-FFF2-40B4-BE49-F238E27FC236}">
                <a16:creationId xmlns:a16="http://schemas.microsoft.com/office/drawing/2014/main" id="{7F3660CA-348A-B65B-97B7-951B35DFCCA4}"/>
              </a:ext>
            </a:extLst>
          </p:cNvPr>
          <p:cNvPicPr>
            <a:picLocks noChangeAspect="1"/>
          </p:cNvPicPr>
          <p:nvPr/>
        </p:nvPicPr>
        <p:blipFill>
          <a:blip r:embed="rId8"/>
          <a:stretch>
            <a:fillRect/>
          </a:stretch>
        </p:blipFill>
        <p:spPr>
          <a:xfrm>
            <a:off x="621103" y="2863808"/>
            <a:ext cx="3889079" cy="544366"/>
          </a:xfrm>
          <a:prstGeom prst="rect">
            <a:avLst/>
          </a:prstGeom>
        </p:spPr>
      </p:pic>
    </p:spTree>
    <p:extLst>
      <p:ext uri="{BB962C8B-B14F-4D97-AF65-F5344CB8AC3E}">
        <p14:creationId xmlns:p14="http://schemas.microsoft.com/office/powerpoint/2010/main" val="10907392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226235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3F135-979C-0944-AECB-9B5D40A962EC}"/>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E2926601-9E58-C5B4-F54D-C42CCF8A740B}"/>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7A55654-3F19-A47C-1350-E9BFB1FD41D4}"/>
              </a:ext>
            </a:extLst>
          </p:cNvPr>
          <p:cNvGrpSpPr/>
          <p:nvPr/>
        </p:nvGrpSpPr>
        <p:grpSpPr>
          <a:xfrm>
            <a:off x="568443" y="319365"/>
            <a:ext cx="8996106" cy="461665"/>
            <a:chOff x="568442" y="319364"/>
            <a:chExt cx="8996106" cy="461666"/>
          </a:xfrm>
        </p:grpSpPr>
        <p:sp>
          <p:nvSpPr>
            <p:cNvPr id="55" name="文本框 23">
              <a:extLst>
                <a:ext uri="{FF2B5EF4-FFF2-40B4-BE49-F238E27FC236}">
                  <a16:creationId xmlns:a16="http://schemas.microsoft.com/office/drawing/2014/main" id="{42568B99-44F3-2510-0129-38A18D2E806C}"/>
                </a:ext>
              </a:extLst>
            </p:cNvPr>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12DD893-E766-E144-1AE7-60DB20DCC08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ED37C70-E979-35CF-4EB3-67F08C1D67B5}"/>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30</a:t>
            </a:r>
          </a:p>
        </p:txBody>
      </p:sp>
      <p:pic>
        <p:nvPicPr>
          <p:cNvPr id="5" name="圖片 4">
            <a:extLst>
              <a:ext uri="{FF2B5EF4-FFF2-40B4-BE49-F238E27FC236}">
                <a16:creationId xmlns:a16="http://schemas.microsoft.com/office/drawing/2014/main" id="{FE37DB5A-6E32-643C-53EE-C25228CD6C59}"/>
              </a:ext>
            </a:extLst>
          </p:cNvPr>
          <p:cNvPicPr>
            <a:picLocks noChangeAspect="1"/>
          </p:cNvPicPr>
          <p:nvPr/>
        </p:nvPicPr>
        <p:blipFill>
          <a:blip r:embed="rId3"/>
          <a:stretch>
            <a:fillRect/>
          </a:stretch>
        </p:blipFill>
        <p:spPr>
          <a:xfrm>
            <a:off x="1342595" y="1433011"/>
            <a:ext cx="8487960" cy="4191585"/>
          </a:xfrm>
          <a:prstGeom prst="rect">
            <a:avLst/>
          </a:prstGeom>
        </p:spPr>
      </p:pic>
    </p:spTree>
    <p:extLst>
      <p:ext uri="{BB962C8B-B14F-4D97-AF65-F5344CB8AC3E}">
        <p14:creationId xmlns:p14="http://schemas.microsoft.com/office/powerpoint/2010/main" val="26556912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3D0653-90A5-98C1-0670-50D5162B3348}"/>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C4E73384-6F04-9354-A1AC-AC483E0F166F}"/>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4C148F6-9A12-1332-714B-85ED00657620}"/>
              </a:ext>
            </a:extLst>
          </p:cNvPr>
          <p:cNvGrpSpPr/>
          <p:nvPr/>
        </p:nvGrpSpPr>
        <p:grpSpPr>
          <a:xfrm>
            <a:off x="568443" y="319365"/>
            <a:ext cx="3324681" cy="400110"/>
            <a:chOff x="568442" y="319364"/>
            <a:chExt cx="3324681" cy="400111"/>
          </a:xfrm>
        </p:grpSpPr>
        <p:sp>
          <p:nvSpPr>
            <p:cNvPr id="55" name="文本框 23">
              <a:extLst>
                <a:ext uri="{FF2B5EF4-FFF2-40B4-BE49-F238E27FC236}">
                  <a16:creationId xmlns:a16="http://schemas.microsoft.com/office/drawing/2014/main" id="{1ADB2C57-3BF0-F40D-9E96-87C3F56415EB}"/>
                </a:ext>
              </a:extLst>
            </p:cNvPr>
            <p:cNvSpPr txBox="1"/>
            <p:nvPr/>
          </p:nvSpPr>
          <p:spPr>
            <a:xfrm>
              <a:off x="665958" y="319364"/>
              <a:ext cx="322716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Primitive 2n-th Root of Unity</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0396653-EE63-780F-E26D-F218846CF48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A0C1ED2B-F56A-08A9-1545-6E25F8D2789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31</a:t>
            </a:r>
          </a:p>
        </p:txBody>
      </p:sp>
      <p:pic>
        <p:nvPicPr>
          <p:cNvPr id="6" name="圖片 5">
            <a:extLst>
              <a:ext uri="{FF2B5EF4-FFF2-40B4-BE49-F238E27FC236}">
                <a16:creationId xmlns:a16="http://schemas.microsoft.com/office/drawing/2014/main" id="{8C025C18-B85E-6730-41A0-BB57F6DC26E1}"/>
              </a:ext>
            </a:extLst>
          </p:cNvPr>
          <p:cNvPicPr>
            <a:picLocks noChangeAspect="1"/>
          </p:cNvPicPr>
          <p:nvPr/>
        </p:nvPicPr>
        <p:blipFill>
          <a:blip r:embed="rId3"/>
          <a:stretch>
            <a:fillRect/>
          </a:stretch>
        </p:blipFill>
        <p:spPr>
          <a:xfrm>
            <a:off x="925553" y="931344"/>
            <a:ext cx="9360000" cy="2911745"/>
          </a:xfrm>
          <a:prstGeom prst="rect">
            <a:avLst/>
          </a:prstGeom>
        </p:spPr>
      </p:pic>
      <p:pic>
        <p:nvPicPr>
          <p:cNvPr id="10" name="圖片 9">
            <a:extLst>
              <a:ext uri="{FF2B5EF4-FFF2-40B4-BE49-F238E27FC236}">
                <a16:creationId xmlns:a16="http://schemas.microsoft.com/office/drawing/2014/main" id="{4601B260-676B-C871-6293-8947E5898C9A}"/>
              </a:ext>
            </a:extLst>
          </p:cNvPr>
          <p:cNvPicPr>
            <a:picLocks noChangeAspect="1"/>
          </p:cNvPicPr>
          <p:nvPr/>
        </p:nvPicPr>
        <p:blipFill>
          <a:blip r:embed="rId4"/>
          <a:stretch>
            <a:fillRect/>
          </a:stretch>
        </p:blipFill>
        <p:spPr>
          <a:xfrm>
            <a:off x="925553" y="3977999"/>
            <a:ext cx="9360000" cy="2510669"/>
          </a:xfrm>
          <a:prstGeom prst="rect">
            <a:avLst/>
          </a:prstGeom>
        </p:spPr>
      </p:pic>
    </p:spTree>
    <p:extLst>
      <p:ext uri="{BB962C8B-B14F-4D97-AF65-F5344CB8AC3E}">
        <p14:creationId xmlns:p14="http://schemas.microsoft.com/office/powerpoint/2010/main" val="8151331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3C7B06-DDAB-85F5-FACD-EB2D56952DEA}"/>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835FB925-7805-E164-B858-B8D861DAE4D6}"/>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1F87A2A7-5F21-8D32-1426-E95545F21A0E}"/>
              </a:ext>
            </a:extLst>
          </p:cNvPr>
          <p:cNvGrpSpPr/>
          <p:nvPr/>
        </p:nvGrpSpPr>
        <p:grpSpPr>
          <a:xfrm>
            <a:off x="568443" y="319365"/>
            <a:ext cx="5596009" cy="400110"/>
            <a:chOff x="568442" y="319364"/>
            <a:chExt cx="5596009" cy="400111"/>
          </a:xfrm>
        </p:grpSpPr>
        <p:sp>
          <p:nvSpPr>
            <p:cNvPr id="55" name="文本框 23">
              <a:extLst>
                <a:ext uri="{FF2B5EF4-FFF2-40B4-BE49-F238E27FC236}">
                  <a16:creationId xmlns:a16="http://schemas.microsoft.com/office/drawing/2014/main" id="{EA444670-4C7E-94F8-03F7-D6896060ACA7}"/>
                </a:ext>
              </a:extLst>
            </p:cNvPr>
            <p:cNvSpPr txBox="1"/>
            <p:nvPr/>
          </p:nvSpPr>
          <p:spPr>
            <a:xfrm>
              <a:off x="665958" y="319364"/>
              <a:ext cx="549849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Based Negative-Wrapped Convolution - 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597B07F5-E2D0-BE07-142B-DDEA51E215D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79E33DDC-BABA-E2CC-8920-31DE7CE3FC96}"/>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32</a:t>
            </a:r>
          </a:p>
        </p:txBody>
      </p:sp>
      <p:pic>
        <p:nvPicPr>
          <p:cNvPr id="7" name="圖片 6">
            <a:extLst>
              <a:ext uri="{FF2B5EF4-FFF2-40B4-BE49-F238E27FC236}">
                <a16:creationId xmlns:a16="http://schemas.microsoft.com/office/drawing/2014/main" id="{B7920E92-0276-6C90-221B-B2C6CD0C93FD}"/>
              </a:ext>
            </a:extLst>
          </p:cNvPr>
          <p:cNvPicPr>
            <a:picLocks noChangeAspect="1"/>
          </p:cNvPicPr>
          <p:nvPr/>
        </p:nvPicPr>
        <p:blipFill>
          <a:blip r:embed="rId3"/>
          <a:stretch>
            <a:fillRect/>
          </a:stretch>
        </p:blipFill>
        <p:spPr>
          <a:xfrm>
            <a:off x="661830" y="1548983"/>
            <a:ext cx="7200000" cy="413854"/>
          </a:xfrm>
          <a:prstGeom prst="rect">
            <a:avLst/>
          </a:prstGeom>
        </p:spPr>
      </p:pic>
      <p:pic>
        <p:nvPicPr>
          <p:cNvPr id="9" name="圖片 8">
            <a:extLst>
              <a:ext uri="{FF2B5EF4-FFF2-40B4-BE49-F238E27FC236}">
                <a16:creationId xmlns:a16="http://schemas.microsoft.com/office/drawing/2014/main" id="{F718DB34-C4A7-1998-24C4-83265C6D6AC0}"/>
              </a:ext>
            </a:extLst>
          </p:cNvPr>
          <p:cNvPicPr>
            <a:picLocks noChangeAspect="1"/>
          </p:cNvPicPr>
          <p:nvPr/>
        </p:nvPicPr>
        <p:blipFill>
          <a:blip r:embed="rId4"/>
          <a:srcRect b="56181"/>
          <a:stretch/>
        </p:blipFill>
        <p:spPr>
          <a:xfrm>
            <a:off x="568442" y="1978327"/>
            <a:ext cx="5683755" cy="1378439"/>
          </a:xfrm>
          <a:prstGeom prst="rect">
            <a:avLst/>
          </a:prstGeom>
        </p:spPr>
      </p:pic>
      <p:pic>
        <p:nvPicPr>
          <p:cNvPr id="11" name="圖片 10">
            <a:extLst>
              <a:ext uri="{FF2B5EF4-FFF2-40B4-BE49-F238E27FC236}">
                <a16:creationId xmlns:a16="http://schemas.microsoft.com/office/drawing/2014/main" id="{14F508B5-D248-4879-DC20-CBCAF17D0818}"/>
              </a:ext>
            </a:extLst>
          </p:cNvPr>
          <p:cNvPicPr>
            <a:picLocks noChangeAspect="1"/>
          </p:cNvPicPr>
          <p:nvPr/>
        </p:nvPicPr>
        <p:blipFill>
          <a:blip r:embed="rId5"/>
          <a:stretch>
            <a:fillRect/>
          </a:stretch>
        </p:blipFill>
        <p:spPr>
          <a:xfrm>
            <a:off x="6390189" y="2008997"/>
            <a:ext cx="4238012" cy="2840005"/>
          </a:xfrm>
          <a:prstGeom prst="rect">
            <a:avLst/>
          </a:prstGeom>
        </p:spPr>
      </p:pic>
      <p:pic>
        <p:nvPicPr>
          <p:cNvPr id="13" name="圖片 12">
            <a:extLst>
              <a:ext uri="{FF2B5EF4-FFF2-40B4-BE49-F238E27FC236}">
                <a16:creationId xmlns:a16="http://schemas.microsoft.com/office/drawing/2014/main" id="{54522F25-93EA-5C80-C0EF-42E3494F7838}"/>
              </a:ext>
            </a:extLst>
          </p:cNvPr>
          <p:cNvPicPr>
            <a:picLocks noChangeAspect="1"/>
          </p:cNvPicPr>
          <p:nvPr/>
        </p:nvPicPr>
        <p:blipFill>
          <a:blip r:embed="rId6"/>
          <a:srcRect t="13426"/>
          <a:stretch/>
        </p:blipFill>
        <p:spPr>
          <a:xfrm>
            <a:off x="529213" y="5099376"/>
            <a:ext cx="7200000" cy="303969"/>
          </a:xfrm>
          <a:prstGeom prst="rect">
            <a:avLst/>
          </a:prstGeom>
        </p:spPr>
      </p:pic>
      <p:pic>
        <p:nvPicPr>
          <p:cNvPr id="14" name="圖片 13">
            <a:extLst>
              <a:ext uri="{FF2B5EF4-FFF2-40B4-BE49-F238E27FC236}">
                <a16:creationId xmlns:a16="http://schemas.microsoft.com/office/drawing/2014/main" id="{2CE409F2-7F11-7D67-5BCC-DB74766CF875}"/>
              </a:ext>
            </a:extLst>
          </p:cNvPr>
          <p:cNvPicPr>
            <a:picLocks noChangeAspect="1"/>
          </p:cNvPicPr>
          <p:nvPr/>
        </p:nvPicPr>
        <p:blipFill>
          <a:blip r:embed="rId7"/>
          <a:stretch>
            <a:fillRect/>
          </a:stretch>
        </p:blipFill>
        <p:spPr>
          <a:xfrm>
            <a:off x="529213" y="5434016"/>
            <a:ext cx="4404498" cy="1400274"/>
          </a:xfrm>
          <a:prstGeom prst="rect">
            <a:avLst/>
          </a:prstGeom>
        </p:spPr>
      </p:pic>
      <p:pic>
        <p:nvPicPr>
          <p:cNvPr id="16" name="圖片 15">
            <a:extLst>
              <a:ext uri="{FF2B5EF4-FFF2-40B4-BE49-F238E27FC236}">
                <a16:creationId xmlns:a16="http://schemas.microsoft.com/office/drawing/2014/main" id="{DB0F23D2-E5B7-3623-B100-C233EB1B67D0}"/>
              </a:ext>
            </a:extLst>
          </p:cNvPr>
          <p:cNvPicPr>
            <a:picLocks noChangeAspect="1"/>
          </p:cNvPicPr>
          <p:nvPr/>
        </p:nvPicPr>
        <p:blipFill>
          <a:blip r:embed="rId8"/>
          <a:srcRect t="21955"/>
          <a:stretch/>
        </p:blipFill>
        <p:spPr>
          <a:xfrm>
            <a:off x="529213" y="740093"/>
            <a:ext cx="3685948" cy="912430"/>
          </a:xfrm>
          <a:prstGeom prst="rect">
            <a:avLst/>
          </a:prstGeom>
        </p:spPr>
      </p:pic>
      <p:pic>
        <p:nvPicPr>
          <p:cNvPr id="17" name="圖片 16">
            <a:extLst>
              <a:ext uri="{FF2B5EF4-FFF2-40B4-BE49-F238E27FC236}">
                <a16:creationId xmlns:a16="http://schemas.microsoft.com/office/drawing/2014/main" id="{D3BDC99A-9A26-B85E-616D-32F2FBE64DA2}"/>
              </a:ext>
            </a:extLst>
          </p:cNvPr>
          <p:cNvPicPr>
            <a:picLocks noChangeAspect="1"/>
          </p:cNvPicPr>
          <p:nvPr/>
        </p:nvPicPr>
        <p:blipFill>
          <a:blip r:embed="rId4"/>
          <a:srcRect t="56181"/>
          <a:stretch/>
        </p:blipFill>
        <p:spPr>
          <a:xfrm>
            <a:off x="412245" y="3470563"/>
            <a:ext cx="5683755" cy="1378439"/>
          </a:xfrm>
          <a:prstGeom prst="rect">
            <a:avLst/>
          </a:prstGeom>
        </p:spPr>
      </p:pic>
    </p:spTree>
    <p:extLst>
      <p:ext uri="{BB962C8B-B14F-4D97-AF65-F5344CB8AC3E}">
        <p14:creationId xmlns:p14="http://schemas.microsoft.com/office/powerpoint/2010/main" val="4597546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17C765-6908-CF2F-495C-EF15B076B4FD}"/>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B2103377-FBBA-AD70-9266-831A2992777A}"/>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AA5EE499-F532-6131-A1CF-84B3E0F49637}"/>
              </a:ext>
            </a:extLst>
          </p:cNvPr>
          <p:cNvGrpSpPr/>
          <p:nvPr/>
        </p:nvGrpSpPr>
        <p:grpSpPr>
          <a:xfrm>
            <a:off x="568443" y="319365"/>
            <a:ext cx="5680968" cy="400110"/>
            <a:chOff x="568442" y="319364"/>
            <a:chExt cx="5680968" cy="400111"/>
          </a:xfrm>
        </p:grpSpPr>
        <p:sp>
          <p:nvSpPr>
            <p:cNvPr id="55" name="文本框 23">
              <a:extLst>
                <a:ext uri="{FF2B5EF4-FFF2-40B4-BE49-F238E27FC236}">
                  <a16:creationId xmlns:a16="http://schemas.microsoft.com/office/drawing/2014/main" id="{74C445D0-90D4-F8F0-6FA8-1AD3AFE865A1}"/>
                </a:ext>
              </a:extLst>
            </p:cNvPr>
            <p:cNvSpPr txBox="1"/>
            <p:nvPr/>
          </p:nvSpPr>
          <p:spPr>
            <a:xfrm>
              <a:off x="665958" y="319364"/>
              <a:ext cx="558345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Based Negative-Wrapped Convolution - 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713949C-E155-4091-F9C8-FF910FBEF08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A44D8DAD-1A59-DB2E-780B-9830EA0D2AEB}"/>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33</a:t>
            </a:r>
          </a:p>
        </p:txBody>
      </p:sp>
      <p:pic>
        <p:nvPicPr>
          <p:cNvPr id="10" name="圖片 9">
            <a:extLst>
              <a:ext uri="{FF2B5EF4-FFF2-40B4-BE49-F238E27FC236}">
                <a16:creationId xmlns:a16="http://schemas.microsoft.com/office/drawing/2014/main" id="{9BE7A0BF-A781-10C5-6DFA-D255A491355B}"/>
              </a:ext>
            </a:extLst>
          </p:cNvPr>
          <p:cNvPicPr>
            <a:picLocks noChangeAspect="1"/>
          </p:cNvPicPr>
          <p:nvPr/>
        </p:nvPicPr>
        <p:blipFill>
          <a:blip r:embed="rId3"/>
          <a:stretch>
            <a:fillRect/>
          </a:stretch>
        </p:blipFill>
        <p:spPr>
          <a:xfrm>
            <a:off x="568442" y="1967062"/>
            <a:ext cx="8706430" cy="360224"/>
          </a:xfrm>
          <a:prstGeom prst="rect">
            <a:avLst/>
          </a:prstGeom>
        </p:spPr>
      </p:pic>
      <p:pic>
        <p:nvPicPr>
          <p:cNvPr id="14" name="圖片 13">
            <a:extLst>
              <a:ext uri="{FF2B5EF4-FFF2-40B4-BE49-F238E27FC236}">
                <a16:creationId xmlns:a16="http://schemas.microsoft.com/office/drawing/2014/main" id="{F1C8A91C-8F26-AE75-F0CF-366D58CD1D43}"/>
              </a:ext>
            </a:extLst>
          </p:cNvPr>
          <p:cNvPicPr>
            <a:picLocks noChangeAspect="1"/>
          </p:cNvPicPr>
          <p:nvPr/>
        </p:nvPicPr>
        <p:blipFill>
          <a:blip r:embed="rId4"/>
          <a:stretch>
            <a:fillRect/>
          </a:stretch>
        </p:blipFill>
        <p:spPr>
          <a:xfrm>
            <a:off x="415403" y="2422050"/>
            <a:ext cx="5069861" cy="3572248"/>
          </a:xfrm>
          <a:prstGeom prst="rect">
            <a:avLst/>
          </a:prstGeom>
        </p:spPr>
      </p:pic>
      <p:pic>
        <p:nvPicPr>
          <p:cNvPr id="16" name="圖片 15">
            <a:extLst>
              <a:ext uri="{FF2B5EF4-FFF2-40B4-BE49-F238E27FC236}">
                <a16:creationId xmlns:a16="http://schemas.microsoft.com/office/drawing/2014/main" id="{B9864359-7AA4-FCED-555B-2C2A3081F1DA}"/>
              </a:ext>
            </a:extLst>
          </p:cNvPr>
          <p:cNvPicPr>
            <a:picLocks noChangeAspect="1"/>
          </p:cNvPicPr>
          <p:nvPr/>
        </p:nvPicPr>
        <p:blipFill>
          <a:blip r:embed="rId5"/>
          <a:stretch>
            <a:fillRect/>
          </a:stretch>
        </p:blipFill>
        <p:spPr>
          <a:xfrm>
            <a:off x="5900667" y="2422049"/>
            <a:ext cx="5356040" cy="1522592"/>
          </a:xfrm>
          <a:prstGeom prst="rect">
            <a:avLst/>
          </a:prstGeom>
        </p:spPr>
      </p:pic>
      <p:pic>
        <p:nvPicPr>
          <p:cNvPr id="18" name="圖片 17">
            <a:extLst>
              <a:ext uri="{FF2B5EF4-FFF2-40B4-BE49-F238E27FC236}">
                <a16:creationId xmlns:a16="http://schemas.microsoft.com/office/drawing/2014/main" id="{6820ED3C-16D8-5D9E-A730-DB3F0DCAA075}"/>
              </a:ext>
            </a:extLst>
          </p:cNvPr>
          <p:cNvPicPr>
            <a:picLocks noChangeAspect="1"/>
          </p:cNvPicPr>
          <p:nvPr/>
        </p:nvPicPr>
        <p:blipFill>
          <a:blip r:embed="rId6"/>
          <a:stretch>
            <a:fillRect/>
          </a:stretch>
        </p:blipFill>
        <p:spPr>
          <a:xfrm>
            <a:off x="6096000" y="4495957"/>
            <a:ext cx="5069861" cy="1326397"/>
          </a:xfrm>
          <a:prstGeom prst="rect">
            <a:avLst/>
          </a:prstGeom>
        </p:spPr>
      </p:pic>
      <p:pic>
        <p:nvPicPr>
          <p:cNvPr id="20" name="圖片 19">
            <a:extLst>
              <a:ext uri="{FF2B5EF4-FFF2-40B4-BE49-F238E27FC236}">
                <a16:creationId xmlns:a16="http://schemas.microsoft.com/office/drawing/2014/main" id="{4CCC5344-85E9-2B01-1251-C20E47546EF7}"/>
              </a:ext>
            </a:extLst>
          </p:cNvPr>
          <p:cNvPicPr>
            <a:picLocks noChangeAspect="1"/>
          </p:cNvPicPr>
          <p:nvPr/>
        </p:nvPicPr>
        <p:blipFill>
          <a:blip r:embed="rId7"/>
          <a:stretch>
            <a:fillRect/>
          </a:stretch>
        </p:blipFill>
        <p:spPr>
          <a:xfrm>
            <a:off x="356620" y="778065"/>
            <a:ext cx="4541661" cy="1035232"/>
          </a:xfrm>
          <a:prstGeom prst="rect">
            <a:avLst/>
          </a:prstGeom>
        </p:spPr>
      </p:pic>
      <p:pic>
        <p:nvPicPr>
          <p:cNvPr id="4" name="圖片 3">
            <a:extLst>
              <a:ext uri="{FF2B5EF4-FFF2-40B4-BE49-F238E27FC236}">
                <a16:creationId xmlns:a16="http://schemas.microsoft.com/office/drawing/2014/main" id="{2B930373-9931-C2F9-6CFE-2CE77ABEA271}"/>
              </a:ext>
            </a:extLst>
          </p:cNvPr>
          <p:cNvPicPr>
            <a:picLocks noChangeAspect="1"/>
          </p:cNvPicPr>
          <p:nvPr/>
        </p:nvPicPr>
        <p:blipFill>
          <a:blip r:embed="rId8"/>
          <a:stretch>
            <a:fillRect/>
          </a:stretch>
        </p:blipFill>
        <p:spPr>
          <a:xfrm>
            <a:off x="9133279" y="1054626"/>
            <a:ext cx="1656641" cy="361120"/>
          </a:xfrm>
          <a:prstGeom prst="rect">
            <a:avLst/>
          </a:prstGeom>
        </p:spPr>
      </p:pic>
      <p:sp>
        <p:nvSpPr>
          <p:cNvPr id="6" name="文字方塊 5">
            <a:extLst>
              <a:ext uri="{FF2B5EF4-FFF2-40B4-BE49-F238E27FC236}">
                <a16:creationId xmlns:a16="http://schemas.microsoft.com/office/drawing/2014/main" id="{1BCEC310-CE94-E5FD-EBA1-B07DDB52EA88}"/>
              </a:ext>
            </a:extLst>
          </p:cNvPr>
          <p:cNvSpPr txBox="1"/>
          <p:nvPr/>
        </p:nvSpPr>
        <p:spPr>
          <a:xfrm>
            <a:off x="8402852" y="743104"/>
            <a:ext cx="817853" cy="400110"/>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Note :</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79111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136C1E-AF6B-8ADB-0F7A-F2FDF03B33F6}"/>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A6D2E55-9379-6C4B-34BA-4EDBAA3EB3C5}"/>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 name="圖片 2">
            <a:extLst>
              <a:ext uri="{FF2B5EF4-FFF2-40B4-BE49-F238E27FC236}">
                <a16:creationId xmlns:a16="http://schemas.microsoft.com/office/drawing/2014/main" id="{FEF40EBD-7836-CDE8-447E-44610F919302}"/>
              </a:ext>
            </a:extLst>
          </p:cNvPr>
          <p:cNvPicPr>
            <a:picLocks noChangeAspect="1"/>
          </p:cNvPicPr>
          <p:nvPr/>
        </p:nvPicPr>
        <p:blipFill>
          <a:blip r:embed="rId3"/>
          <a:stretch>
            <a:fillRect/>
          </a:stretch>
        </p:blipFill>
        <p:spPr>
          <a:xfrm>
            <a:off x="7202254" y="1295400"/>
            <a:ext cx="4724589" cy="2333130"/>
          </a:xfrm>
          <a:prstGeom prst="rect">
            <a:avLst/>
          </a:prstGeom>
        </p:spPr>
      </p:pic>
      <p:grpSp>
        <p:nvGrpSpPr>
          <p:cNvPr id="54" name="组合 53">
            <a:extLst>
              <a:ext uri="{FF2B5EF4-FFF2-40B4-BE49-F238E27FC236}">
                <a16:creationId xmlns:a16="http://schemas.microsoft.com/office/drawing/2014/main" id="{1BDBB12A-8C0B-3137-BA2D-C8977CF3E257}"/>
              </a:ext>
            </a:extLst>
          </p:cNvPr>
          <p:cNvGrpSpPr/>
          <p:nvPr/>
        </p:nvGrpSpPr>
        <p:grpSpPr>
          <a:xfrm>
            <a:off x="568443" y="319365"/>
            <a:ext cx="2589288" cy="400110"/>
            <a:chOff x="568442" y="319364"/>
            <a:chExt cx="2589288" cy="400111"/>
          </a:xfrm>
        </p:grpSpPr>
        <p:sp>
          <p:nvSpPr>
            <p:cNvPr id="55" name="文本框 23">
              <a:extLst>
                <a:ext uri="{FF2B5EF4-FFF2-40B4-BE49-F238E27FC236}">
                  <a16:creationId xmlns:a16="http://schemas.microsoft.com/office/drawing/2014/main" id="{0838E9EE-86B7-DFF9-184F-8BCD0FD24F2A}"/>
                </a:ext>
              </a:extLst>
            </p:cNvPr>
            <p:cNvSpPr txBox="1"/>
            <p:nvPr/>
          </p:nvSpPr>
          <p:spPr>
            <a:xfrm>
              <a:off x="665958" y="319364"/>
              <a:ext cx="2491772"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 INTT Example</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09F705E-0FCA-A99C-A860-D4057DE8E89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78758A2B-0A23-49C4-A1A7-79EB3E792CE5}"/>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34</a:t>
            </a:r>
          </a:p>
        </p:txBody>
      </p:sp>
      <p:pic>
        <p:nvPicPr>
          <p:cNvPr id="4" name="圖片 3">
            <a:extLst>
              <a:ext uri="{FF2B5EF4-FFF2-40B4-BE49-F238E27FC236}">
                <a16:creationId xmlns:a16="http://schemas.microsoft.com/office/drawing/2014/main" id="{6826BEBE-1BBD-C872-1F4B-474F65ACD5AF}"/>
              </a:ext>
            </a:extLst>
          </p:cNvPr>
          <p:cNvPicPr>
            <a:picLocks noChangeAspect="1"/>
          </p:cNvPicPr>
          <p:nvPr/>
        </p:nvPicPr>
        <p:blipFill>
          <a:blip r:embed="rId4"/>
          <a:stretch>
            <a:fillRect/>
          </a:stretch>
        </p:blipFill>
        <p:spPr>
          <a:xfrm>
            <a:off x="568442" y="1853307"/>
            <a:ext cx="7000517" cy="3933944"/>
          </a:xfrm>
          <a:prstGeom prst="rect">
            <a:avLst/>
          </a:prstGeom>
        </p:spPr>
      </p:pic>
    </p:spTree>
    <p:extLst>
      <p:ext uri="{BB962C8B-B14F-4D97-AF65-F5344CB8AC3E}">
        <p14:creationId xmlns:p14="http://schemas.microsoft.com/office/powerpoint/2010/main" val="21370176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20D56E-60D0-4A90-9D6B-E6F5A57943EA}"/>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06F0DC54-CCAF-9455-F31D-4FA8BB47C9F2}"/>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4E38448-AA3E-3114-3262-06553B4F7D67}"/>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CEE8DE49-023D-9BA6-2B21-77B7B4BFDF42}"/>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4A5D5AC-2120-39DA-E849-675365CC9FD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6C896EFE-E5A6-B7F0-97D1-0B8FE7634AA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35</a:t>
            </a:r>
          </a:p>
        </p:txBody>
      </p:sp>
      <p:pic>
        <p:nvPicPr>
          <p:cNvPr id="9" name="圖片 8">
            <a:extLst>
              <a:ext uri="{FF2B5EF4-FFF2-40B4-BE49-F238E27FC236}">
                <a16:creationId xmlns:a16="http://schemas.microsoft.com/office/drawing/2014/main" id="{6CB0C43A-FFEF-3F03-2039-A62031522852}"/>
              </a:ext>
            </a:extLst>
          </p:cNvPr>
          <p:cNvPicPr>
            <a:picLocks noChangeAspect="1"/>
          </p:cNvPicPr>
          <p:nvPr/>
        </p:nvPicPr>
        <p:blipFill>
          <a:blip r:embed="rId3"/>
          <a:stretch>
            <a:fillRect/>
          </a:stretch>
        </p:blipFill>
        <p:spPr>
          <a:xfrm>
            <a:off x="549393" y="3071837"/>
            <a:ext cx="5641858" cy="714326"/>
          </a:xfrm>
          <a:prstGeom prst="rect">
            <a:avLst/>
          </a:prstGeom>
        </p:spPr>
      </p:pic>
      <p:pic>
        <p:nvPicPr>
          <p:cNvPr id="11" name="圖片 10">
            <a:extLst>
              <a:ext uri="{FF2B5EF4-FFF2-40B4-BE49-F238E27FC236}">
                <a16:creationId xmlns:a16="http://schemas.microsoft.com/office/drawing/2014/main" id="{C905FE53-5162-31C4-AC80-6B435625DE5D}"/>
              </a:ext>
            </a:extLst>
          </p:cNvPr>
          <p:cNvPicPr>
            <a:picLocks noChangeAspect="1"/>
          </p:cNvPicPr>
          <p:nvPr/>
        </p:nvPicPr>
        <p:blipFill>
          <a:blip r:embed="rId4"/>
          <a:stretch>
            <a:fillRect/>
          </a:stretch>
        </p:blipFill>
        <p:spPr>
          <a:xfrm>
            <a:off x="665960" y="719475"/>
            <a:ext cx="5077616" cy="2146023"/>
          </a:xfrm>
          <a:prstGeom prst="rect">
            <a:avLst/>
          </a:prstGeom>
        </p:spPr>
      </p:pic>
      <p:pic>
        <p:nvPicPr>
          <p:cNvPr id="13" name="圖片 12">
            <a:extLst>
              <a:ext uri="{FF2B5EF4-FFF2-40B4-BE49-F238E27FC236}">
                <a16:creationId xmlns:a16="http://schemas.microsoft.com/office/drawing/2014/main" id="{97AE467D-9E45-A9CD-AA85-1F6C708A4B09}"/>
              </a:ext>
            </a:extLst>
          </p:cNvPr>
          <p:cNvPicPr>
            <a:picLocks noChangeAspect="1"/>
          </p:cNvPicPr>
          <p:nvPr/>
        </p:nvPicPr>
        <p:blipFill>
          <a:blip r:embed="rId5"/>
          <a:stretch>
            <a:fillRect/>
          </a:stretch>
        </p:blipFill>
        <p:spPr>
          <a:xfrm>
            <a:off x="450945" y="4157837"/>
            <a:ext cx="6845205" cy="443271"/>
          </a:xfrm>
          <a:prstGeom prst="rect">
            <a:avLst/>
          </a:prstGeom>
        </p:spPr>
      </p:pic>
      <p:pic>
        <p:nvPicPr>
          <p:cNvPr id="15" name="圖片 14">
            <a:extLst>
              <a:ext uri="{FF2B5EF4-FFF2-40B4-BE49-F238E27FC236}">
                <a16:creationId xmlns:a16="http://schemas.microsoft.com/office/drawing/2014/main" id="{FA1A24A7-C0BB-C312-700C-D7FB2E64139B}"/>
              </a:ext>
            </a:extLst>
          </p:cNvPr>
          <p:cNvPicPr>
            <a:picLocks noChangeAspect="1"/>
          </p:cNvPicPr>
          <p:nvPr/>
        </p:nvPicPr>
        <p:blipFill>
          <a:blip r:embed="rId6"/>
          <a:stretch>
            <a:fillRect/>
          </a:stretch>
        </p:blipFill>
        <p:spPr>
          <a:xfrm>
            <a:off x="847288" y="5092977"/>
            <a:ext cx="4296566" cy="973374"/>
          </a:xfrm>
          <a:prstGeom prst="rect">
            <a:avLst/>
          </a:prstGeom>
        </p:spPr>
      </p:pic>
      <p:pic>
        <p:nvPicPr>
          <p:cNvPr id="18" name="圖片 17">
            <a:extLst>
              <a:ext uri="{FF2B5EF4-FFF2-40B4-BE49-F238E27FC236}">
                <a16:creationId xmlns:a16="http://schemas.microsoft.com/office/drawing/2014/main" id="{915360F8-3077-AFA9-9BDE-65D72A083295}"/>
              </a:ext>
            </a:extLst>
          </p:cNvPr>
          <p:cNvPicPr>
            <a:picLocks noChangeAspect="1"/>
          </p:cNvPicPr>
          <p:nvPr/>
        </p:nvPicPr>
        <p:blipFill>
          <a:blip r:embed="rId7"/>
          <a:stretch>
            <a:fillRect/>
          </a:stretch>
        </p:blipFill>
        <p:spPr>
          <a:xfrm>
            <a:off x="6818861" y="2405215"/>
            <a:ext cx="4941139" cy="1566785"/>
          </a:xfrm>
          <a:prstGeom prst="rect">
            <a:avLst/>
          </a:prstGeom>
        </p:spPr>
      </p:pic>
      <p:pic>
        <p:nvPicPr>
          <p:cNvPr id="20" name="圖片 19">
            <a:extLst>
              <a:ext uri="{FF2B5EF4-FFF2-40B4-BE49-F238E27FC236}">
                <a16:creationId xmlns:a16="http://schemas.microsoft.com/office/drawing/2014/main" id="{2A4B6173-4B42-D002-14B2-75FD2FC622F7}"/>
              </a:ext>
            </a:extLst>
          </p:cNvPr>
          <p:cNvPicPr>
            <a:picLocks noChangeAspect="1"/>
          </p:cNvPicPr>
          <p:nvPr/>
        </p:nvPicPr>
        <p:blipFill>
          <a:blip r:embed="rId8"/>
          <a:stretch>
            <a:fillRect/>
          </a:stretch>
        </p:blipFill>
        <p:spPr>
          <a:xfrm>
            <a:off x="7765481" y="1073385"/>
            <a:ext cx="3200302" cy="921238"/>
          </a:xfrm>
          <a:prstGeom prst="rect">
            <a:avLst/>
          </a:prstGeom>
        </p:spPr>
      </p:pic>
      <p:sp>
        <p:nvSpPr>
          <p:cNvPr id="22" name="文字方塊 21">
            <a:extLst>
              <a:ext uri="{FF2B5EF4-FFF2-40B4-BE49-F238E27FC236}">
                <a16:creationId xmlns:a16="http://schemas.microsoft.com/office/drawing/2014/main" id="{5D3DEA8A-8E7B-1BC6-B74A-D1D1FFFDE89D}"/>
              </a:ext>
            </a:extLst>
          </p:cNvPr>
          <p:cNvSpPr txBox="1"/>
          <p:nvPr/>
        </p:nvSpPr>
        <p:spPr>
          <a:xfrm>
            <a:off x="7106579" y="887548"/>
            <a:ext cx="817853" cy="400110"/>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Note :</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533691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1E8846-D939-756E-642A-8A4412DA1FE4}"/>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9EA808B4-5E63-F37A-183B-B6630E4AD86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E8ED559E-C4BE-CB9B-CE27-4F80CFE82289}"/>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9413D3C9-559F-12D6-7B0F-E2F9F76B09FF}"/>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B249FFF-F4AD-5FF4-E058-1ECFE374B4E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C55E0220-15F9-03B9-7F27-1A3CF0F09F24}"/>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36</a:t>
            </a:r>
          </a:p>
        </p:txBody>
      </p:sp>
      <p:grpSp>
        <p:nvGrpSpPr>
          <p:cNvPr id="25" name="群組 24">
            <a:extLst>
              <a:ext uri="{FF2B5EF4-FFF2-40B4-BE49-F238E27FC236}">
                <a16:creationId xmlns:a16="http://schemas.microsoft.com/office/drawing/2014/main" id="{93593721-903D-7606-06EF-F1AEFC92977E}"/>
              </a:ext>
            </a:extLst>
          </p:cNvPr>
          <p:cNvGrpSpPr/>
          <p:nvPr/>
        </p:nvGrpSpPr>
        <p:grpSpPr>
          <a:xfrm>
            <a:off x="971549" y="886439"/>
            <a:ext cx="3695701" cy="5356093"/>
            <a:chOff x="971549" y="886439"/>
            <a:chExt cx="3695701" cy="5356093"/>
          </a:xfrm>
        </p:grpSpPr>
        <p:pic>
          <p:nvPicPr>
            <p:cNvPr id="8" name="圖片 7">
              <a:extLst>
                <a:ext uri="{FF2B5EF4-FFF2-40B4-BE49-F238E27FC236}">
                  <a16:creationId xmlns:a16="http://schemas.microsoft.com/office/drawing/2014/main" id="{3B2B43C7-543B-B372-DBF5-DF370161BFA6}"/>
                </a:ext>
              </a:extLst>
            </p:cNvPr>
            <p:cNvPicPr>
              <a:picLocks noChangeAspect="1"/>
            </p:cNvPicPr>
            <p:nvPr/>
          </p:nvPicPr>
          <p:blipFill>
            <a:blip r:embed="rId3"/>
            <a:stretch>
              <a:fillRect/>
            </a:stretch>
          </p:blipFill>
          <p:spPr>
            <a:xfrm>
              <a:off x="1289340" y="886439"/>
              <a:ext cx="3377910" cy="5356093"/>
            </a:xfrm>
            <a:prstGeom prst="rect">
              <a:avLst/>
            </a:prstGeom>
          </p:spPr>
        </p:pic>
        <p:sp>
          <p:nvSpPr>
            <p:cNvPr id="14" name="文字方塊 13">
              <a:extLst>
                <a:ext uri="{FF2B5EF4-FFF2-40B4-BE49-F238E27FC236}">
                  <a16:creationId xmlns:a16="http://schemas.microsoft.com/office/drawing/2014/main" id="{1CFE8752-8BD8-3651-1F27-B3CC6D397256}"/>
                </a:ext>
              </a:extLst>
            </p:cNvPr>
            <p:cNvSpPr txBox="1"/>
            <p:nvPr/>
          </p:nvSpPr>
          <p:spPr>
            <a:xfrm>
              <a:off x="971550" y="2466975"/>
              <a:ext cx="270138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Based on the </a:t>
              </a:r>
              <a:r>
                <a:rPr lang="el-GR" altLang="zh-TW" dirty="0">
                  <a:latin typeface="Times New Roman" panose="02020603050405020304" pitchFamily="18" charset="0"/>
                  <a:cs typeface="Times New Roman" panose="02020603050405020304" pitchFamily="18" charset="0"/>
                </a:rPr>
                <a:t>ψ</a:t>
              </a:r>
              <a:r>
                <a:rPr lang="en-US" altLang="zh-TW" dirty="0">
                  <a:latin typeface="Times New Roman" panose="02020603050405020304" pitchFamily="18" charset="0"/>
                  <a:cs typeface="Times New Roman" panose="02020603050405020304" pitchFamily="18" charset="0"/>
                </a:rPr>
                <a:t> periodicity:</a:t>
              </a:r>
              <a:endParaRPr lang="zh-TW" altLang="en-US" dirty="0">
                <a:latin typeface="Times New Roman" panose="02020603050405020304" pitchFamily="18" charset="0"/>
                <a:cs typeface="Times New Roman" panose="02020603050405020304" pitchFamily="18" charset="0"/>
              </a:endParaRPr>
            </a:p>
          </p:txBody>
        </p:sp>
        <p:sp>
          <p:nvSpPr>
            <p:cNvPr id="16" name="文字方塊 15">
              <a:extLst>
                <a:ext uri="{FF2B5EF4-FFF2-40B4-BE49-F238E27FC236}">
                  <a16:creationId xmlns:a16="http://schemas.microsoft.com/office/drawing/2014/main" id="{93AC1C9C-25CE-6F23-6D74-FFB9BFBB7567}"/>
                </a:ext>
              </a:extLst>
            </p:cNvPr>
            <p:cNvSpPr txBox="1"/>
            <p:nvPr/>
          </p:nvSpPr>
          <p:spPr>
            <a:xfrm>
              <a:off x="971549" y="4306371"/>
              <a:ext cx="270138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Based on the </a:t>
              </a:r>
              <a:r>
                <a:rPr lang="el-GR" altLang="zh-TW" dirty="0">
                  <a:latin typeface="Times New Roman" panose="02020603050405020304" pitchFamily="18" charset="0"/>
                  <a:cs typeface="Times New Roman" panose="02020603050405020304" pitchFamily="18" charset="0"/>
                </a:rPr>
                <a:t>ψ</a:t>
              </a:r>
              <a:r>
                <a:rPr lang="en-US" altLang="zh-TW" dirty="0">
                  <a:latin typeface="Times New Roman" panose="02020603050405020304" pitchFamily="18" charset="0"/>
                  <a:cs typeface="Times New Roman" panose="02020603050405020304" pitchFamily="18" charset="0"/>
                </a:rPr>
                <a:t> symmetry:</a:t>
              </a:r>
              <a:endParaRPr lang="zh-TW" altLang="en-US" dirty="0">
                <a:latin typeface="Times New Roman" panose="02020603050405020304" pitchFamily="18" charset="0"/>
                <a:cs typeface="Times New Roman" panose="02020603050405020304" pitchFamily="18" charset="0"/>
              </a:endParaRPr>
            </a:p>
          </p:txBody>
        </p:sp>
        <p:pic>
          <p:nvPicPr>
            <p:cNvPr id="22" name="圖片 21">
              <a:extLst>
                <a:ext uri="{FF2B5EF4-FFF2-40B4-BE49-F238E27FC236}">
                  <a16:creationId xmlns:a16="http://schemas.microsoft.com/office/drawing/2014/main" id="{99684A3F-8336-FDDC-9594-5C3D6DCF709E}"/>
                </a:ext>
              </a:extLst>
            </p:cNvPr>
            <p:cNvPicPr>
              <a:picLocks noChangeAspect="1"/>
            </p:cNvPicPr>
            <p:nvPr/>
          </p:nvPicPr>
          <p:blipFill>
            <a:blip r:embed="rId4"/>
            <a:stretch>
              <a:fillRect/>
            </a:stretch>
          </p:blipFill>
          <p:spPr>
            <a:xfrm>
              <a:off x="3618079" y="3870549"/>
              <a:ext cx="109702" cy="151145"/>
            </a:xfrm>
            <a:prstGeom prst="rect">
              <a:avLst/>
            </a:prstGeom>
          </p:spPr>
        </p:pic>
        <p:pic>
          <p:nvPicPr>
            <p:cNvPr id="24" name="圖片 23">
              <a:extLst>
                <a:ext uri="{FF2B5EF4-FFF2-40B4-BE49-F238E27FC236}">
                  <a16:creationId xmlns:a16="http://schemas.microsoft.com/office/drawing/2014/main" id="{15260676-AC01-9146-9C1C-2B262C1C0990}"/>
                </a:ext>
              </a:extLst>
            </p:cNvPr>
            <p:cNvPicPr>
              <a:picLocks noChangeAspect="1"/>
            </p:cNvPicPr>
            <p:nvPr/>
          </p:nvPicPr>
          <p:blipFill>
            <a:blip r:embed="rId5"/>
            <a:stretch>
              <a:fillRect/>
            </a:stretch>
          </p:blipFill>
          <p:spPr>
            <a:xfrm>
              <a:off x="3528344" y="5844389"/>
              <a:ext cx="468982" cy="269726"/>
            </a:xfrm>
            <a:prstGeom prst="rect">
              <a:avLst/>
            </a:prstGeom>
          </p:spPr>
        </p:pic>
      </p:grpSp>
      <p:grpSp>
        <p:nvGrpSpPr>
          <p:cNvPr id="59" name="群組 58">
            <a:extLst>
              <a:ext uri="{FF2B5EF4-FFF2-40B4-BE49-F238E27FC236}">
                <a16:creationId xmlns:a16="http://schemas.microsoft.com/office/drawing/2014/main" id="{27903858-27A5-D7B4-3279-CB30689D5327}"/>
              </a:ext>
            </a:extLst>
          </p:cNvPr>
          <p:cNvGrpSpPr/>
          <p:nvPr/>
        </p:nvGrpSpPr>
        <p:grpSpPr>
          <a:xfrm>
            <a:off x="6614523" y="327868"/>
            <a:ext cx="3240000" cy="1620000"/>
            <a:chOff x="5325183" y="1038840"/>
            <a:chExt cx="4094993" cy="1940343"/>
          </a:xfrm>
        </p:grpSpPr>
        <p:pic>
          <p:nvPicPr>
            <p:cNvPr id="29" name="圖片 28">
              <a:extLst>
                <a:ext uri="{FF2B5EF4-FFF2-40B4-BE49-F238E27FC236}">
                  <a16:creationId xmlns:a16="http://schemas.microsoft.com/office/drawing/2014/main" id="{479A5113-C23F-059F-8494-36653F2852B0}"/>
                </a:ext>
              </a:extLst>
            </p:cNvPr>
            <p:cNvPicPr>
              <a:picLocks noChangeAspect="1"/>
            </p:cNvPicPr>
            <p:nvPr/>
          </p:nvPicPr>
          <p:blipFill>
            <a:blip r:embed="rId6"/>
            <a:stretch>
              <a:fillRect/>
            </a:stretch>
          </p:blipFill>
          <p:spPr>
            <a:xfrm>
              <a:off x="5325183" y="1038840"/>
              <a:ext cx="4094993" cy="1940343"/>
            </a:xfrm>
            <a:prstGeom prst="rect">
              <a:avLst/>
            </a:prstGeom>
          </p:spPr>
        </p:pic>
        <p:pic>
          <p:nvPicPr>
            <p:cNvPr id="34" name="圖片 33">
              <a:extLst>
                <a:ext uri="{FF2B5EF4-FFF2-40B4-BE49-F238E27FC236}">
                  <a16:creationId xmlns:a16="http://schemas.microsoft.com/office/drawing/2014/main" id="{6D1337EC-B7FB-E4AE-4D10-9D48E1B54B2D}"/>
                </a:ext>
              </a:extLst>
            </p:cNvPr>
            <p:cNvPicPr>
              <a:picLocks noChangeAspect="1"/>
            </p:cNvPicPr>
            <p:nvPr/>
          </p:nvPicPr>
          <p:blipFill>
            <a:blip r:embed="rId7"/>
            <a:stretch>
              <a:fillRect/>
            </a:stretch>
          </p:blipFill>
          <p:spPr>
            <a:xfrm>
              <a:off x="8488301" y="2565986"/>
              <a:ext cx="315974" cy="413197"/>
            </a:xfrm>
            <a:prstGeom prst="rect">
              <a:avLst/>
            </a:prstGeom>
          </p:spPr>
        </p:pic>
        <p:pic>
          <p:nvPicPr>
            <p:cNvPr id="37" name="圖片 36">
              <a:extLst>
                <a:ext uri="{FF2B5EF4-FFF2-40B4-BE49-F238E27FC236}">
                  <a16:creationId xmlns:a16="http://schemas.microsoft.com/office/drawing/2014/main" id="{A837DA9B-7B22-2979-EFAB-2D21BBD96396}"/>
                </a:ext>
              </a:extLst>
            </p:cNvPr>
            <p:cNvPicPr>
              <a:picLocks noChangeAspect="1"/>
            </p:cNvPicPr>
            <p:nvPr/>
          </p:nvPicPr>
          <p:blipFill>
            <a:blip r:embed="rId8"/>
            <a:stretch>
              <a:fillRect/>
            </a:stretch>
          </p:blipFill>
          <p:spPr>
            <a:xfrm>
              <a:off x="9206557" y="2559246"/>
              <a:ext cx="127944" cy="205384"/>
            </a:xfrm>
            <a:prstGeom prst="rect">
              <a:avLst/>
            </a:prstGeom>
          </p:spPr>
        </p:pic>
      </p:grpSp>
      <p:grpSp>
        <p:nvGrpSpPr>
          <p:cNvPr id="46" name="群組 45">
            <a:extLst>
              <a:ext uri="{FF2B5EF4-FFF2-40B4-BE49-F238E27FC236}">
                <a16:creationId xmlns:a16="http://schemas.microsoft.com/office/drawing/2014/main" id="{FFF1CCD1-9ABC-8C51-0930-3E66B2064F4F}"/>
              </a:ext>
            </a:extLst>
          </p:cNvPr>
          <p:cNvGrpSpPr/>
          <p:nvPr/>
        </p:nvGrpSpPr>
        <p:grpSpPr>
          <a:xfrm>
            <a:off x="6614523" y="2193314"/>
            <a:ext cx="3943369" cy="1620000"/>
            <a:chOff x="5325184" y="3336199"/>
            <a:chExt cx="4556882" cy="1968666"/>
          </a:xfrm>
        </p:grpSpPr>
        <p:pic>
          <p:nvPicPr>
            <p:cNvPr id="32" name="圖片 31">
              <a:extLst>
                <a:ext uri="{FF2B5EF4-FFF2-40B4-BE49-F238E27FC236}">
                  <a16:creationId xmlns:a16="http://schemas.microsoft.com/office/drawing/2014/main" id="{A45D2CB6-C2FF-F9D8-5898-20CB26001F80}"/>
                </a:ext>
              </a:extLst>
            </p:cNvPr>
            <p:cNvPicPr>
              <a:picLocks noChangeAspect="1"/>
            </p:cNvPicPr>
            <p:nvPr/>
          </p:nvPicPr>
          <p:blipFill>
            <a:blip r:embed="rId9"/>
            <a:stretch>
              <a:fillRect/>
            </a:stretch>
          </p:blipFill>
          <p:spPr>
            <a:xfrm>
              <a:off x="5325184" y="3336199"/>
              <a:ext cx="4556882" cy="1968666"/>
            </a:xfrm>
            <a:prstGeom prst="rect">
              <a:avLst/>
            </a:prstGeom>
          </p:spPr>
        </p:pic>
        <p:pic>
          <p:nvPicPr>
            <p:cNvPr id="40" name="圖片 39">
              <a:extLst>
                <a:ext uri="{FF2B5EF4-FFF2-40B4-BE49-F238E27FC236}">
                  <a16:creationId xmlns:a16="http://schemas.microsoft.com/office/drawing/2014/main" id="{3D532AD8-16BE-932D-8AAD-4F97A7682E7E}"/>
                </a:ext>
              </a:extLst>
            </p:cNvPr>
            <p:cNvPicPr>
              <a:picLocks noChangeAspect="1"/>
            </p:cNvPicPr>
            <p:nvPr/>
          </p:nvPicPr>
          <p:blipFill>
            <a:blip r:embed="rId10"/>
            <a:stretch>
              <a:fillRect/>
            </a:stretch>
          </p:blipFill>
          <p:spPr>
            <a:xfrm>
              <a:off x="8883566" y="3936589"/>
              <a:ext cx="303939" cy="270696"/>
            </a:xfrm>
            <a:prstGeom prst="rect">
              <a:avLst/>
            </a:prstGeom>
          </p:spPr>
        </p:pic>
        <p:pic>
          <p:nvPicPr>
            <p:cNvPr id="45" name="圖片 44">
              <a:extLst>
                <a:ext uri="{FF2B5EF4-FFF2-40B4-BE49-F238E27FC236}">
                  <a16:creationId xmlns:a16="http://schemas.microsoft.com/office/drawing/2014/main" id="{770248E7-A2DF-9869-9890-87F1F41252D2}"/>
                </a:ext>
              </a:extLst>
            </p:cNvPr>
            <p:cNvPicPr>
              <a:picLocks noChangeAspect="1"/>
            </p:cNvPicPr>
            <p:nvPr/>
          </p:nvPicPr>
          <p:blipFill>
            <a:blip r:embed="rId11"/>
            <a:stretch>
              <a:fillRect/>
            </a:stretch>
          </p:blipFill>
          <p:spPr>
            <a:xfrm>
              <a:off x="8883566" y="4450981"/>
              <a:ext cx="272273" cy="274794"/>
            </a:xfrm>
            <a:prstGeom prst="rect">
              <a:avLst/>
            </a:prstGeom>
          </p:spPr>
        </p:pic>
      </p:grpSp>
      <p:grpSp>
        <p:nvGrpSpPr>
          <p:cNvPr id="58" name="群組 57">
            <a:extLst>
              <a:ext uri="{FF2B5EF4-FFF2-40B4-BE49-F238E27FC236}">
                <a16:creationId xmlns:a16="http://schemas.microsoft.com/office/drawing/2014/main" id="{9D1B025F-CA99-D330-DC61-3D0AA21BFD14}"/>
              </a:ext>
            </a:extLst>
          </p:cNvPr>
          <p:cNvGrpSpPr/>
          <p:nvPr/>
        </p:nvGrpSpPr>
        <p:grpSpPr>
          <a:xfrm>
            <a:off x="6326065" y="4013849"/>
            <a:ext cx="4666330" cy="2327931"/>
            <a:chOff x="1289340" y="1021895"/>
            <a:chExt cx="9049797" cy="4473237"/>
          </a:xfrm>
        </p:grpSpPr>
        <p:pic>
          <p:nvPicPr>
            <p:cNvPr id="48" name="圖片 47">
              <a:extLst>
                <a:ext uri="{FF2B5EF4-FFF2-40B4-BE49-F238E27FC236}">
                  <a16:creationId xmlns:a16="http://schemas.microsoft.com/office/drawing/2014/main" id="{66D26A59-AC55-03E5-C7B7-F57DC3FA9F1D}"/>
                </a:ext>
              </a:extLst>
            </p:cNvPr>
            <p:cNvPicPr>
              <a:picLocks noChangeAspect="1"/>
            </p:cNvPicPr>
            <p:nvPr/>
          </p:nvPicPr>
          <p:blipFill>
            <a:blip r:embed="rId12"/>
            <a:stretch>
              <a:fillRect/>
            </a:stretch>
          </p:blipFill>
          <p:spPr>
            <a:xfrm>
              <a:off x="1289340" y="1021895"/>
              <a:ext cx="9049797" cy="4473237"/>
            </a:xfrm>
            <a:prstGeom prst="rect">
              <a:avLst/>
            </a:prstGeom>
          </p:spPr>
        </p:pic>
        <p:pic>
          <p:nvPicPr>
            <p:cNvPr id="52" name="圖片 51">
              <a:extLst>
                <a:ext uri="{FF2B5EF4-FFF2-40B4-BE49-F238E27FC236}">
                  <a16:creationId xmlns:a16="http://schemas.microsoft.com/office/drawing/2014/main" id="{3A39FCE2-9463-A277-86A3-D47FE1B130F1}"/>
                </a:ext>
              </a:extLst>
            </p:cNvPr>
            <p:cNvPicPr>
              <a:picLocks noChangeAspect="1"/>
            </p:cNvPicPr>
            <p:nvPr/>
          </p:nvPicPr>
          <p:blipFill>
            <a:blip r:embed="rId13"/>
            <a:stretch>
              <a:fillRect/>
            </a:stretch>
          </p:blipFill>
          <p:spPr>
            <a:xfrm>
              <a:off x="5325184" y="3032257"/>
              <a:ext cx="320026" cy="301739"/>
            </a:xfrm>
            <a:prstGeom prst="rect">
              <a:avLst/>
            </a:prstGeom>
          </p:spPr>
        </p:pic>
        <p:pic>
          <p:nvPicPr>
            <p:cNvPr id="57" name="圖片 56">
              <a:extLst>
                <a:ext uri="{FF2B5EF4-FFF2-40B4-BE49-F238E27FC236}">
                  <a16:creationId xmlns:a16="http://schemas.microsoft.com/office/drawing/2014/main" id="{F5B5198D-4E08-B2FF-38B2-335E015A6F92}"/>
                </a:ext>
              </a:extLst>
            </p:cNvPr>
            <p:cNvPicPr>
              <a:picLocks noChangeAspect="1"/>
            </p:cNvPicPr>
            <p:nvPr/>
          </p:nvPicPr>
          <p:blipFill>
            <a:blip r:embed="rId14"/>
            <a:stretch>
              <a:fillRect/>
            </a:stretch>
          </p:blipFill>
          <p:spPr>
            <a:xfrm>
              <a:off x="5306039" y="2321280"/>
              <a:ext cx="315974" cy="320836"/>
            </a:xfrm>
            <a:prstGeom prst="rect">
              <a:avLst/>
            </a:prstGeom>
          </p:spPr>
        </p:pic>
      </p:grpSp>
      <p:pic>
        <p:nvPicPr>
          <p:cNvPr id="60" name="圖片 59">
            <a:extLst>
              <a:ext uri="{FF2B5EF4-FFF2-40B4-BE49-F238E27FC236}">
                <a16:creationId xmlns:a16="http://schemas.microsoft.com/office/drawing/2014/main" id="{F8C7A0D1-E197-47C0-3BFC-6AF02CA18D92}"/>
              </a:ext>
            </a:extLst>
          </p:cNvPr>
          <p:cNvPicPr>
            <a:picLocks noChangeAspect="1"/>
          </p:cNvPicPr>
          <p:nvPr/>
        </p:nvPicPr>
        <p:blipFill>
          <a:blip r:embed="rId15"/>
          <a:srcRect l="5226" r="85567"/>
          <a:stretch/>
        </p:blipFill>
        <p:spPr>
          <a:xfrm>
            <a:off x="10780691" y="3791259"/>
            <a:ext cx="506165" cy="2537618"/>
          </a:xfrm>
          <a:prstGeom prst="rect">
            <a:avLst/>
          </a:prstGeom>
        </p:spPr>
      </p:pic>
    </p:spTree>
    <p:extLst>
      <p:ext uri="{BB962C8B-B14F-4D97-AF65-F5344CB8AC3E}">
        <p14:creationId xmlns:p14="http://schemas.microsoft.com/office/powerpoint/2010/main" val="22885798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178BE4-DE81-ECAF-48F1-652E23C23E3E}"/>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45B11D11-B5E9-66F4-F1FA-C8D7622A95EB}"/>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34968F2-1982-FD09-29CA-731BBDBCABC7}"/>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53B0464E-BBC7-BFFE-50DF-4F7CF3838C45}"/>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B3FCBF47-E425-72F8-05AE-3C2C6EAD666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D2275349-0543-C548-F713-7957A1B5D83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37</a:t>
            </a:r>
          </a:p>
        </p:txBody>
      </p:sp>
      <p:pic>
        <p:nvPicPr>
          <p:cNvPr id="6" name="圖片 5">
            <a:extLst>
              <a:ext uri="{FF2B5EF4-FFF2-40B4-BE49-F238E27FC236}">
                <a16:creationId xmlns:a16="http://schemas.microsoft.com/office/drawing/2014/main" id="{3E2B2AA1-2514-5521-CC74-A1D1BCE8B323}"/>
              </a:ext>
            </a:extLst>
          </p:cNvPr>
          <p:cNvPicPr>
            <a:picLocks noChangeAspect="1"/>
          </p:cNvPicPr>
          <p:nvPr/>
        </p:nvPicPr>
        <p:blipFill>
          <a:blip r:embed="rId3"/>
          <a:stretch>
            <a:fillRect/>
          </a:stretch>
        </p:blipFill>
        <p:spPr>
          <a:xfrm>
            <a:off x="580830" y="719475"/>
            <a:ext cx="5916669" cy="2460278"/>
          </a:xfrm>
          <a:prstGeom prst="rect">
            <a:avLst/>
          </a:prstGeom>
        </p:spPr>
      </p:pic>
      <p:pic>
        <p:nvPicPr>
          <p:cNvPr id="8" name="圖片 7">
            <a:extLst>
              <a:ext uri="{FF2B5EF4-FFF2-40B4-BE49-F238E27FC236}">
                <a16:creationId xmlns:a16="http://schemas.microsoft.com/office/drawing/2014/main" id="{AB1D82BC-623D-5492-E9A2-89509DA1492E}"/>
              </a:ext>
            </a:extLst>
          </p:cNvPr>
          <p:cNvPicPr>
            <a:picLocks noChangeAspect="1"/>
          </p:cNvPicPr>
          <p:nvPr/>
        </p:nvPicPr>
        <p:blipFill>
          <a:blip r:embed="rId4"/>
          <a:stretch>
            <a:fillRect/>
          </a:stretch>
        </p:blipFill>
        <p:spPr>
          <a:xfrm>
            <a:off x="665959" y="3320678"/>
            <a:ext cx="5776601" cy="2171563"/>
          </a:xfrm>
          <a:prstGeom prst="rect">
            <a:avLst/>
          </a:prstGeom>
        </p:spPr>
      </p:pic>
      <p:pic>
        <p:nvPicPr>
          <p:cNvPr id="12" name="圖片 11">
            <a:extLst>
              <a:ext uri="{FF2B5EF4-FFF2-40B4-BE49-F238E27FC236}">
                <a16:creationId xmlns:a16="http://schemas.microsoft.com/office/drawing/2014/main" id="{0ACF873D-27FD-395D-28C3-87CCBE727862}"/>
              </a:ext>
            </a:extLst>
          </p:cNvPr>
          <p:cNvPicPr>
            <a:picLocks noChangeAspect="1"/>
          </p:cNvPicPr>
          <p:nvPr/>
        </p:nvPicPr>
        <p:blipFill>
          <a:blip r:embed="rId5"/>
          <a:stretch>
            <a:fillRect/>
          </a:stretch>
        </p:blipFill>
        <p:spPr>
          <a:xfrm>
            <a:off x="665959" y="5492241"/>
            <a:ext cx="5407375" cy="1116908"/>
          </a:xfrm>
          <a:prstGeom prst="rect">
            <a:avLst/>
          </a:prstGeom>
        </p:spPr>
      </p:pic>
      <p:pic>
        <p:nvPicPr>
          <p:cNvPr id="16" name="圖片 15">
            <a:extLst>
              <a:ext uri="{FF2B5EF4-FFF2-40B4-BE49-F238E27FC236}">
                <a16:creationId xmlns:a16="http://schemas.microsoft.com/office/drawing/2014/main" id="{9E9F87ED-BAF3-8499-FB6F-AB58F5181999}"/>
              </a:ext>
            </a:extLst>
          </p:cNvPr>
          <p:cNvPicPr>
            <a:picLocks noChangeAspect="1"/>
          </p:cNvPicPr>
          <p:nvPr/>
        </p:nvPicPr>
        <p:blipFill>
          <a:blip r:embed="rId6"/>
          <a:stretch>
            <a:fillRect/>
          </a:stretch>
        </p:blipFill>
        <p:spPr>
          <a:xfrm>
            <a:off x="6841112" y="1076655"/>
            <a:ext cx="4167041" cy="1325298"/>
          </a:xfrm>
          <a:prstGeom prst="rect">
            <a:avLst/>
          </a:prstGeom>
        </p:spPr>
      </p:pic>
      <p:pic>
        <p:nvPicPr>
          <p:cNvPr id="18" name="圖片 17">
            <a:extLst>
              <a:ext uri="{FF2B5EF4-FFF2-40B4-BE49-F238E27FC236}">
                <a16:creationId xmlns:a16="http://schemas.microsoft.com/office/drawing/2014/main" id="{0406DA44-1320-9532-1FBB-3332A3DF0881}"/>
              </a:ext>
            </a:extLst>
          </p:cNvPr>
          <p:cNvPicPr>
            <a:picLocks noChangeAspect="1"/>
          </p:cNvPicPr>
          <p:nvPr/>
        </p:nvPicPr>
        <p:blipFill>
          <a:blip r:embed="rId7"/>
          <a:stretch>
            <a:fillRect/>
          </a:stretch>
        </p:blipFill>
        <p:spPr>
          <a:xfrm>
            <a:off x="6260415" y="2850069"/>
            <a:ext cx="5827544" cy="578931"/>
          </a:xfrm>
          <a:prstGeom prst="rect">
            <a:avLst/>
          </a:prstGeom>
        </p:spPr>
      </p:pic>
      <p:pic>
        <p:nvPicPr>
          <p:cNvPr id="20" name="圖片 19">
            <a:extLst>
              <a:ext uri="{FF2B5EF4-FFF2-40B4-BE49-F238E27FC236}">
                <a16:creationId xmlns:a16="http://schemas.microsoft.com/office/drawing/2014/main" id="{6411E843-772F-F178-8ABD-719F1EF75DEA}"/>
              </a:ext>
            </a:extLst>
          </p:cNvPr>
          <p:cNvPicPr>
            <a:picLocks noChangeAspect="1"/>
          </p:cNvPicPr>
          <p:nvPr/>
        </p:nvPicPr>
        <p:blipFill>
          <a:blip r:embed="rId8"/>
          <a:stretch>
            <a:fillRect/>
          </a:stretch>
        </p:blipFill>
        <p:spPr>
          <a:xfrm>
            <a:off x="6841112" y="3877116"/>
            <a:ext cx="4017491" cy="1021189"/>
          </a:xfrm>
          <a:prstGeom prst="rect">
            <a:avLst/>
          </a:prstGeom>
        </p:spPr>
      </p:pic>
      <p:pic>
        <p:nvPicPr>
          <p:cNvPr id="7" name="圖片 6">
            <a:extLst>
              <a:ext uri="{FF2B5EF4-FFF2-40B4-BE49-F238E27FC236}">
                <a16:creationId xmlns:a16="http://schemas.microsoft.com/office/drawing/2014/main" id="{CE303236-78CB-32A6-8AB4-BA2D33E4DFDE}"/>
              </a:ext>
            </a:extLst>
          </p:cNvPr>
          <p:cNvPicPr>
            <a:picLocks noChangeAspect="1"/>
          </p:cNvPicPr>
          <p:nvPr/>
        </p:nvPicPr>
        <p:blipFill>
          <a:blip r:embed="rId9"/>
          <a:stretch>
            <a:fillRect/>
          </a:stretch>
        </p:blipFill>
        <p:spPr>
          <a:xfrm>
            <a:off x="3155670" y="1630339"/>
            <a:ext cx="349529" cy="718211"/>
          </a:xfrm>
          <a:prstGeom prst="rect">
            <a:avLst/>
          </a:prstGeom>
        </p:spPr>
      </p:pic>
    </p:spTree>
    <p:extLst>
      <p:ext uri="{BB962C8B-B14F-4D97-AF65-F5344CB8AC3E}">
        <p14:creationId xmlns:p14="http://schemas.microsoft.com/office/powerpoint/2010/main" val="19296896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A9B7FF-5848-5C35-EDF4-D1D1B3DB89BA}"/>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E8ACA12B-7102-9CE2-98CE-A0C7604BFD4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84837B80-58C8-69C7-9971-4E36EAFC0321}"/>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35438857-8FC3-742D-5B45-55BF4DDF36B2}"/>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61C9D01-3BE5-E5B6-E965-ADED8DAC28C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71ACAAD-F6DC-6F11-BF40-B930C36CFA09}"/>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38</a:t>
            </a:r>
          </a:p>
        </p:txBody>
      </p:sp>
      <p:pic>
        <p:nvPicPr>
          <p:cNvPr id="4" name="圖片 3">
            <a:extLst>
              <a:ext uri="{FF2B5EF4-FFF2-40B4-BE49-F238E27FC236}">
                <a16:creationId xmlns:a16="http://schemas.microsoft.com/office/drawing/2014/main" id="{0137E67A-4938-F029-71AB-93B9FD61DF8A}"/>
              </a:ext>
            </a:extLst>
          </p:cNvPr>
          <p:cNvPicPr>
            <a:picLocks noChangeAspect="1"/>
          </p:cNvPicPr>
          <p:nvPr/>
        </p:nvPicPr>
        <p:blipFill>
          <a:blip r:embed="rId3"/>
          <a:stretch>
            <a:fillRect/>
          </a:stretch>
        </p:blipFill>
        <p:spPr>
          <a:xfrm>
            <a:off x="153109" y="836983"/>
            <a:ext cx="5400000" cy="1741010"/>
          </a:xfrm>
          <a:prstGeom prst="rect">
            <a:avLst/>
          </a:prstGeom>
        </p:spPr>
      </p:pic>
      <p:pic>
        <p:nvPicPr>
          <p:cNvPr id="7" name="圖片 6">
            <a:extLst>
              <a:ext uri="{FF2B5EF4-FFF2-40B4-BE49-F238E27FC236}">
                <a16:creationId xmlns:a16="http://schemas.microsoft.com/office/drawing/2014/main" id="{492DD975-57E6-EBB3-CE84-38A14CF0209C}"/>
              </a:ext>
            </a:extLst>
          </p:cNvPr>
          <p:cNvPicPr>
            <a:picLocks noChangeAspect="1"/>
          </p:cNvPicPr>
          <p:nvPr/>
        </p:nvPicPr>
        <p:blipFill>
          <a:blip r:embed="rId4"/>
          <a:stretch>
            <a:fillRect/>
          </a:stretch>
        </p:blipFill>
        <p:spPr>
          <a:xfrm>
            <a:off x="32911" y="2518216"/>
            <a:ext cx="5400000" cy="1843174"/>
          </a:xfrm>
          <a:prstGeom prst="rect">
            <a:avLst/>
          </a:prstGeom>
        </p:spPr>
      </p:pic>
      <p:pic>
        <p:nvPicPr>
          <p:cNvPr id="10" name="圖片 9">
            <a:extLst>
              <a:ext uri="{FF2B5EF4-FFF2-40B4-BE49-F238E27FC236}">
                <a16:creationId xmlns:a16="http://schemas.microsoft.com/office/drawing/2014/main" id="{7954F6A6-5FAF-21B2-C4A3-B0EFD96C13E1}"/>
              </a:ext>
            </a:extLst>
          </p:cNvPr>
          <p:cNvPicPr>
            <a:picLocks noChangeAspect="1"/>
          </p:cNvPicPr>
          <p:nvPr/>
        </p:nvPicPr>
        <p:blipFill>
          <a:blip r:embed="rId5"/>
          <a:stretch>
            <a:fillRect/>
          </a:stretch>
        </p:blipFill>
        <p:spPr>
          <a:xfrm>
            <a:off x="222260" y="4361390"/>
            <a:ext cx="5726797" cy="1638934"/>
          </a:xfrm>
          <a:prstGeom prst="rect">
            <a:avLst/>
          </a:prstGeom>
        </p:spPr>
      </p:pic>
      <p:pic>
        <p:nvPicPr>
          <p:cNvPr id="13" name="圖片 12">
            <a:extLst>
              <a:ext uri="{FF2B5EF4-FFF2-40B4-BE49-F238E27FC236}">
                <a16:creationId xmlns:a16="http://schemas.microsoft.com/office/drawing/2014/main" id="{C0AB7795-BFD9-EA6F-719B-D3D6927648E7}"/>
              </a:ext>
            </a:extLst>
          </p:cNvPr>
          <p:cNvPicPr>
            <a:picLocks noChangeAspect="1"/>
          </p:cNvPicPr>
          <p:nvPr/>
        </p:nvPicPr>
        <p:blipFill>
          <a:blip r:embed="rId6"/>
          <a:stretch>
            <a:fillRect/>
          </a:stretch>
        </p:blipFill>
        <p:spPr>
          <a:xfrm>
            <a:off x="5790878" y="295696"/>
            <a:ext cx="5935427" cy="1741010"/>
          </a:xfrm>
          <a:prstGeom prst="rect">
            <a:avLst/>
          </a:prstGeom>
        </p:spPr>
      </p:pic>
      <p:pic>
        <p:nvPicPr>
          <p:cNvPr id="18" name="圖片 17">
            <a:extLst>
              <a:ext uri="{FF2B5EF4-FFF2-40B4-BE49-F238E27FC236}">
                <a16:creationId xmlns:a16="http://schemas.microsoft.com/office/drawing/2014/main" id="{526EB952-2AE9-E1E7-CAC3-DD44DAC2E57B}"/>
              </a:ext>
            </a:extLst>
          </p:cNvPr>
          <p:cNvPicPr>
            <a:picLocks noChangeAspect="1"/>
          </p:cNvPicPr>
          <p:nvPr/>
        </p:nvPicPr>
        <p:blipFill>
          <a:blip r:embed="rId7"/>
          <a:stretch>
            <a:fillRect/>
          </a:stretch>
        </p:blipFill>
        <p:spPr>
          <a:xfrm>
            <a:off x="5931756" y="3608781"/>
            <a:ext cx="5828244" cy="2690314"/>
          </a:xfrm>
          <a:prstGeom prst="rect">
            <a:avLst/>
          </a:prstGeom>
        </p:spPr>
      </p:pic>
      <p:pic>
        <p:nvPicPr>
          <p:cNvPr id="15" name="圖片 14">
            <a:extLst>
              <a:ext uri="{FF2B5EF4-FFF2-40B4-BE49-F238E27FC236}">
                <a16:creationId xmlns:a16="http://schemas.microsoft.com/office/drawing/2014/main" id="{7677C761-56CA-ECD5-27F8-0430B5C79A82}"/>
              </a:ext>
            </a:extLst>
          </p:cNvPr>
          <p:cNvPicPr>
            <a:picLocks noChangeAspect="1"/>
          </p:cNvPicPr>
          <p:nvPr/>
        </p:nvPicPr>
        <p:blipFill>
          <a:blip r:embed="rId8"/>
          <a:stretch>
            <a:fillRect/>
          </a:stretch>
        </p:blipFill>
        <p:spPr>
          <a:xfrm>
            <a:off x="5895054" y="2181170"/>
            <a:ext cx="5901647" cy="1638933"/>
          </a:xfrm>
          <a:prstGeom prst="rect">
            <a:avLst/>
          </a:prstGeom>
        </p:spPr>
      </p:pic>
      <p:pic>
        <p:nvPicPr>
          <p:cNvPr id="20" name="圖片 19">
            <a:extLst>
              <a:ext uri="{FF2B5EF4-FFF2-40B4-BE49-F238E27FC236}">
                <a16:creationId xmlns:a16="http://schemas.microsoft.com/office/drawing/2014/main" id="{5E5C65B4-C4C0-B907-BCA6-840A16631A71}"/>
              </a:ext>
            </a:extLst>
          </p:cNvPr>
          <p:cNvPicPr>
            <a:picLocks noChangeAspect="1"/>
          </p:cNvPicPr>
          <p:nvPr/>
        </p:nvPicPr>
        <p:blipFill>
          <a:blip r:embed="rId9"/>
          <a:srcRect l="2612" r="93897"/>
          <a:stretch/>
        </p:blipFill>
        <p:spPr>
          <a:xfrm>
            <a:off x="11759364" y="3712472"/>
            <a:ext cx="178282" cy="2547363"/>
          </a:xfrm>
          <a:prstGeom prst="rect">
            <a:avLst/>
          </a:prstGeom>
        </p:spPr>
      </p:pic>
    </p:spTree>
    <p:extLst>
      <p:ext uri="{BB962C8B-B14F-4D97-AF65-F5344CB8AC3E}">
        <p14:creationId xmlns:p14="http://schemas.microsoft.com/office/powerpoint/2010/main" val="27829230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6F555F-4C55-2673-35DF-329F6FFF5675}"/>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3E0EDB92-2CFE-4C98-FAF9-1EF5A845DE17}"/>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FE333D6-FB18-2EAF-40A4-667B52ADA21F}"/>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7E024AC9-0C05-CCB0-B163-9E4D04927AEE}"/>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348ACF8-46D2-379E-EDE7-85803942E69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C9DDB0E7-0424-E29F-EB20-ECF19CFF4C0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39</a:t>
            </a:r>
          </a:p>
        </p:txBody>
      </p:sp>
      <p:pic>
        <p:nvPicPr>
          <p:cNvPr id="4" name="圖片 3">
            <a:extLst>
              <a:ext uri="{FF2B5EF4-FFF2-40B4-BE49-F238E27FC236}">
                <a16:creationId xmlns:a16="http://schemas.microsoft.com/office/drawing/2014/main" id="{05A6A8D9-0A1B-7B18-D6B5-93F6C089C65C}"/>
              </a:ext>
            </a:extLst>
          </p:cNvPr>
          <p:cNvPicPr>
            <a:picLocks noChangeAspect="1"/>
          </p:cNvPicPr>
          <p:nvPr/>
        </p:nvPicPr>
        <p:blipFill>
          <a:blip r:embed="rId3"/>
          <a:stretch>
            <a:fillRect/>
          </a:stretch>
        </p:blipFill>
        <p:spPr>
          <a:xfrm>
            <a:off x="153109" y="836983"/>
            <a:ext cx="5400000" cy="1741010"/>
          </a:xfrm>
          <a:prstGeom prst="rect">
            <a:avLst/>
          </a:prstGeom>
        </p:spPr>
      </p:pic>
      <p:pic>
        <p:nvPicPr>
          <p:cNvPr id="7" name="圖片 6">
            <a:extLst>
              <a:ext uri="{FF2B5EF4-FFF2-40B4-BE49-F238E27FC236}">
                <a16:creationId xmlns:a16="http://schemas.microsoft.com/office/drawing/2014/main" id="{BA3A39C2-E055-4E3B-7BAD-BDF0D95FF189}"/>
              </a:ext>
            </a:extLst>
          </p:cNvPr>
          <p:cNvPicPr>
            <a:picLocks noChangeAspect="1"/>
          </p:cNvPicPr>
          <p:nvPr/>
        </p:nvPicPr>
        <p:blipFill>
          <a:blip r:embed="rId4"/>
          <a:stretch>
            <a:fillRect/>
          </a:stretch>
        </p:blipFill>
        <p:spPr>
          <a:xfrm>
            <a:off x="32911" y="2518216"/>
            <a:ext cx="5400000" cy="1843174"/>
          </a:xfrm>
          <a:prstGeom prst="rect">
            <a:avLst/>
          </a:prstGeom>
        </p:spPr>
      </p:pic>
      <p:pic>
        <p:nvPicPr>
          <p:cNvPr id="10" name="圖片 9">
            <a:extLst>
              <a:ext uri="{FF2B5EF4-FFF2-40B4-BE49-F238E27FC236}">
                <a16:creationId xmlns:a16="http://schemas.microsoft.com/office/drawing/2014/main" id="{65499013-066F-CF49-947E-DF53025AD8AB}"/>
              </a:ext>
            </a:extLst>
          </p:cNvPr>
          <p:cNvPicPr>
            <a:picLocks noChangeAspect="1"/>
          </p:cNvPicPr>
          <p:nvPr/>
        </p:nvPicPr>
        <p:blipFill>
          <a:blip r:embed="rId5"/>
          <a:stretch>
            <a:fillRect/>
          </a:stretch>
        </p:blipFill>
        <p:spPr>
          <a:xfrm>
            <a:off x="222260" y="4361390"/>
            <a:ext cx="5726797" cy="1638934"/>
          </a:xfrm>
          <a:prstGeom prst="rect">
            <a:avLst/>
          </a:prstGeom>
        </p:spPr>
      </p:pic>
      <p:pic>
        <p:nvPicPr>
          <p:cNvPr id="13" name="圖片 12">
            <a:extLst>
              <a:ext uri="{FF2B5EF4-FFF2-40B4-BE49-F238E27FC236}">
                <a16:creationId xmlns:a16="http://schemas.microsoft.com/office/drawing/2014/main" id="{F63B3173-A2B7-C70A-B97F-BB84CB64A021}"/>
              </a:ext>
            </a:extLst>
          </p:cNvPr>
          <p:cNvPicPr>
            <a:picLocks noChangeAspect="1"/>
          </p:cNvPicPr>
          <p:nvPr/>
        </p:nvPicPr>
        <p:blipFill>
          <a:blip r:embed="rId6"/>
          <a:stretch>
            <a:fillRect/>
          </a:stretch>
        </p:blipFill>
        <p:spPr>
          <a:xfrm>
            <a:off x="5790878" y="295696"/>
            <a:ext cx="5935427" cy="1741010"/>
          </a:xfrm>
          <a:prstGeom prst="rect">
            <a:avLst/>
          </a:prstGeom>
        </p:spPr>
      </p:pic>
      <p:pic>
        <p:nvPicPr>
          <p:cNvPr id="18" name="圖片 17">
            <a:extLst>
              <a:ext uri="{FF2B5EF4-FFF2-40B4-BE49-F238E27FC236}">
                <a16:creationId xmlns:a16="http://schemas.microsoft.com/office/drawing/2014/main" id="{22F6FD8C-8AE1-55B9-BD03-9EDDD357CEC5}"/>
              </a:ext>
            </a:extLst>
          </p:cNvPr>
          <p:cNvPicPr>
            <a:picLocks noChangeAspect="1"/>
          </p:cNvPicPr>
          <p:nvPr/>
        </p:nvPicPr>
        <p:blipFill>
          <a:blip r:embed="rId7"/>
          <a:stretch>
            <a:fillRect/>
          </a:stretch>
        </p:blipFill>
        <p:spPr>
          <a:xfrm>
            <a:off x="5931756" y="3608781"/>
            <a:ext cx="5828244" cy="2690314"/>
          </a:xfrm>
          <a:prstGeom prst="rect">
            <a:avLst/>
          </a:prstGeom>
        </p:spPr>
      </p:pic>
      <p:pic>
        <p:nvPicPr>
          <p:cNvPr id="15" name="圖片 14">
            <a:extLst>
              <a:ext uri="{FF2B5EF4-FFF2-40B4-BE49-F238E27FC236}">
                <a16:creationId xmlns:a16="http://schemas.microsoft.com/office/drawing/2014/main" id="{E3304DF2-653D-2E56-558B-B61852340E29}"/>
              </a:ext>
            </a:extLst>
          </p:cNvPr>
          <p:cNvPicPr>
            <a:picLocks noChangeAspect="1"/>
          </p:cNvPicPr>
          <p:nvPr/>
        </p:nvPicPr>
        <p:blipFill>
          <a:blip r:embed="rId8"/>
          <a:stretch>
            <a:fillRect/>
          </a:stretch>
        </p:blipFill>
        <p:spPr>
          <a:xfrm>
            <a:off x="5895054" y="2181170"/>
            <a:ext cx="5901647" cy="1638933"/>
          </a:xfrm>
          <a:prstGeom prst="rect">
            <a:avLst/>
          </a:prstGeom>
        </p:spPr>
      </p:pic>
      <p:pic>
        <p:nvPicPr>
          <p:cNvPr id="20" name="圖片 19">
            <a:extLst>
              <a:ext uri="{FF2B5EF4-FFF2-40B4-BE49-F238E27FC236}">
                <a16:creationId xmlns:a16="http://schemas.microsoft.com/office/drawing/2014/main" id="{CAE6C5A0-34A6-6483-9703-F22FE8FBA872}"/>
              </a:ext>
            </a:extLst>
          </p:cNvPr>
          <p:cNvPicPr>
            <a:picLocks noChangeAspect="1"/>
          </p:cNvPicPr>
          <p:nvPr/>
        </p:nvPicPr>
        <p:blipFill>
          <a:blip r:embed="rId9"/>
          <a:srcRect l="2612" r="93897"/>
          <a:stretch/>
        </p:blipFill>
        <p:spPr>
          <a:xfrm>
            <a:off x="11759364" y="3712472"/>
            <a:ext cx="178282" cy="2547363"/>
          </a:xfrm>
          <a:prstGeom prst="rect">
            <a:avLst/>
          </a:prstGeom>
        </p:spPr>
      </p:pic>
    </p:spTree>
    <p:extLst>
      <p:ext uri="{BB962C8B-B14F-4D97-AF65-F5344CB8AC3E}">
        <p14:creationId xmlns:p14="http://schemas.microsoft.com/office/powerpoint/2010/main" val="24370329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785799" cy="461665"/>
            <a:chOff x="568442" y="319364"/>
            <a:chExt cx="1785799" cy="461666"/>
          </a:xfrm>
        </p:grpSpPr>
        <p:sp>
          <p:nvSpPr>
            <p:cNvPr id="55" name="文本框 23"/>
            <p:cNvSpPr txBox="1"/>
            <p:nvPr/>
          </p:nvSpPr>
          <p:spPr>
            <a:xfrm>
              <a:off x="665958" y="319364"/>
              <a:ext cx="1688283"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Background</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04</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1991772" y="1328320"/>
            <a:ext cx="8208455" cy="430739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Shor's algorithm, combined with a powerful quantum computer, will  possibly break RSA and ECC.</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Initiated by NIST in 2016, the post-quantum cryptography standardization process, , it finalized the selection of </a:t>
            </a:r>
            <a:r>
              <a:rPr lang="en-US" altLang="zh-TW" sz="2000" b="1" dirty="0">
                <a:latin typeface="Times New Roman" panose="02020603050405020304" pitchFamily="18" charset="0"/>
                <a:cs typeface="Times New Roman" panose="02020603050405020304" pitchFamily="18" charset="0"/>
              </a:rPr>
              <a:t>ML-DSA</a:t>
            </a:r>
            <a:r>
              <a:rPr lang="en-US" altLang="zh-TW" sz="2000" dirty="0">
                <a:latin typeface="Times New Roman" panose="02020603050405020304" pitchFamily="18" charset="0"/>
                <a:cs typeface="Times New Roman" panose="02020603050405020304" pitchFamily="18" charset="0"/>
              </a:rPr>
              <a:t> as one of the encryption methods.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Previously known as CRYSTAL-DILITHIUM</a:t>
            </a: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3179546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2946627-9A52-D85B-2D3E-051EDDC2D5C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414369" cy="400110"/>
            <a:chOff x="568442" y="319364"/>
            <a:chExt cx="2414369"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3168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B2CFD1B1-2CFC-EBDD-E3EE-08486B1473F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graphicFrame>
        <p:nvGraphicFramePr>
          <p:cNvPr id="5" name="物件 4">
            <a:extLst>
              <a:ext uri="{FF2B5EF4-FFF2-40B4-BE49-F238E27FC236}">
                <a16:creationId xmlns:a16="http://schemas.microsoft.com/office/drawing/2014/main" id="{F94EDDB6-4EA9-4132-A38D-45D8D9B609FC}"/>
              </a:ext>
            </a:extLst>
          </p:cNvPr>
          <p:cNvGraphicFramePr>
            <a:graphicFrameLocks noChangeAspect="1"/>
          </p:cNvGraphicFramePr>
          <p:nvPr>
            <p:extLst>
              <p:ext uri="{D42A27DB-BD31-4B8C-83A1-F6EECF244321}">
                <p14:modId xmlns:p14="http://schemas.microsoft.com/office/powerpoint/2010/main" val="4099634392"/>
              </p:ext>
            </p:extLst>
          </p:nvPr>
        </p:nvGraphicFramePr>
        <p:xfrm>
          <a:off x="1403350" y="1322388"/>
          <a:ext cx="9048750" cy="3754437"/>
        </p:xfrm>
        <a:graphic>
          <a:graphicData uri="http://schemas.openxmlformats.org/presentationml/2006/ole">
            <mc:AlternateContent xmlns:mc="http://schemas.openxmlformats.org/markup-compatibility/2006">
              <mc:Choice xmlns:v="urn:schemas-microsoft-com:vml" Requires="v">
                <p:oleObj name="Visio" r:id="rId3" imgW="12763428" imgH="5295720" progId="Visio.Drawing.15">
                  <p:embed/>
                </p:oleObj>
              </mc:Choice>
              <mc:Fallback>
                <p:oleObj name="Visio" r:id="rId3" imgW="12763428" imgH="5295720" progId="Visio.Drawing.15">
                  <p:embed/>
                  <p:pic>
                    <p:nvPicPr>
                      <p:cNvPr id="0" name=""/>
                      <p:cNvPicPr/>
                      <p:nvPr/>
                    </p:nvPicPr>
                    <p:blipFill>
                      <a:blip r:embed="rId4"/>
                      <a:stretch>
                        <a:fillRect/>
                      </a:stretch>
                    </p:blipFill>
                    <p:spPr>
                      <a:xfrm>
                        <a:off x="1403350" y="1322388"/>
                        <a:ext cx="9048750" cy="3754437"/>
                      </a:xfrm>
                      <a:prstGeom prst="rect">
                        <a:avLst/>
                      </a:prstGeom>
                    </p:spPr>
                  </p:pic>
                </p:oleObj>
              </mc:Fallback>
            </mc:AlternateContent>
          </a:graphicData>
        </a:graphic>
      </p:graphicFrame>
    </p:spTree>
    <p:extLst>
      <p:ext uri="{BB962C8B-B14F-4D97-AF65-F5344CB8AC3E}">
        <p14:creationId xmlns:p14="http://schemas.microsoft.com/office/powerpoint/2010/main" val="9987591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4AE7F3-0EB6-D10C-6452-88F139BA2E7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D0C7BF65-5FB8-5886-6B5A-8F31F269264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6A09B19-F51B-77EF-BA18-2306F28154EC}"/>
              </a:ext>
            </a:extLst>
          </p:cNvPr>
          <p:cNvGrpSpPr/>
          <p:nvPr/>
        </p:nvGrpSpPr>
        <p:grpSpPr>
          <a:xfrm>
            <a:off x="568443" y="319365"/>
            <a:ext cx="2445595" cy="400110"/>
            <a:chOff x="568442" y="319364"/>
            <a:chExt cx="2445595" cy="400111"/>
          </a:xfrm>
        </p:grpSpPr>
        <p:sp>
          <p:nvSpPr>
            <p:cNvPr id="55" name="文本框 23">
              <a:extLst>
                <a:ext uri="{FF2B5EF4-FFF2-40B4-BE49-F238E27FC236}">
                  <a16:creationId xmlns:a16="http://schemas.microsoft.com/office/drawing/2014/main" id="{9C0D2A08-2789-6B9E-8B85-698E8D63653D}"/>
                </a:ext>
              </a:extLst>
            </p:cNvPr>
            <p:cNvSpPr txBox="1"/>
            <p:nvPr/>
          </p:nvSpPr>
          <p:spPr>
            <a:xfrm>
              <a:off x="665958" y="319364"/>
              <a:ext cx="234807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RTL simulation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26EBB0C-7250-94D4-6492-3DC21D32891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308903AC-A831-88D3-353B-93800BB8510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41</a:t>
            </a:r>
          </a:p>
        </p:txBody>
      </p:sp>
      <p:pic>
        <p:nvPicPr>
          <p:cNvPr id="4" name="圖片 3">
            <a:extLst>
              <a:ext uri="{FF2B5EF4-FFF2-40B4-BE49-F238E27FC236}">
                <a16:creationId xmlns:a16="http://schemas.microsoft.com/office/drawing/2014/main" id="{DFA7300B-5761-FA06-6F28-A730B52D98DB}"/>
              </a:ext>
            </a:extLst>
          </p:cNvPr>
          <p:cNvPicPr>
            <a:picLocks noChangeAspect="1"/>
          </p:cNvPicPr>
          <p:nvPr/>
        </p:nvPicPr>
        <p:blipFill>
          <a:blip r:embed="rId3"/>
          <a:srcRect b="56224"/>
          <a:stretch/>
        </p:blipFill>
        <p:spPr>
          <a:xfrm>
            <a:off x="720899" y="779088"/>
            <a:ext cx="10274204" cy="848990"/>
          </a:xfrm>
          <a:prstGeom prst="rect">
            <a:avLst/>
          </a:prstGeom>
        </p:spPr>
      </p:pic>
      <p:pic>
        <p:nvPicPr>
          <p:cNvPr id="9" name="圖片 8">
            <a:extLst>
              <a:ext uri="{FF2B5EF4-FFF2-40B4-BE49-F238E27FC236}">
                <a16:creationId xmlns:a16="http://schemas.microsoft.com/office/drawing/2014/main" id="{420DBD7B-7149-A5DB-36BA-593EA4E3FFE1}"/>
              </a:ext>
            </a:extLst>
          </p:cNvPr>
          <p:cNvPicPr>
            <a:picLocks noChangeAspect="1"/>
          </p:cNvPicPr>
          <p:nvPr/>
        </p:nvPicPr>
        <p:blipFill>
          <a:blip r:embed="rId4"/>
          <a:stretch>
            <a:fillRect/>
          </a:stretch>
        </p:blipFill>
        <p:spPr>
          <a:xfrm>
            <a:off x="720898" y="2946622"/>
            <a:ext cx="7602011" cy="1648055"/>
          </a:xfrm>
          <a:prstGeom prst="rect">
            <a:avLst/>
          </a:prstGeom>
        </p:spPr>
      </p:pic>
      <p:pic>
        <p:nvPicPr>
          <p:cNvPr id="3" name="圖片 2">
            <a:extLst>
              <a:ext uri="{FF2B5EF4-FFF2-40B4-BE49-F238E27FC236}">
                <a16:creationId xmlns:a16="http://schemas.microsoft.com/office/drawing/2014/main" id="{5A794CDA-329E-77BE-9DEB-CD326CE35184}"/>
              </a:ext>
            </a:extLst>
          </p:cNvPr>
          <p:cNvPicPr>
            <a:picLocks noChangeAspect="1"/>
          </p:cNvPicPr>
          <p:nvPr/>
        </p:nvPicPr>
        <p:blipFill>
          <a:blip r:embed="rId3"/>
          <a:srcRect t="51965"/>
          <a:stretch/>
        </p:blipFill>
        <p:spPr>
          <a:xfrm>
            <a:off x="720899" y="1628078"/>
            <a:ext cx="10274204" cy="931590"/>
          </a:xfrm>
          <a:prstGeom prst="rect">
            <a:avLst/>
          </a:prstGeom>
        </p:spPr>
      </p:pic>
      <p:pic>
        <p:nvPicPr>
          <p:cNvPr id="6" name="圖片 5">
            <a:extLst>
              <a:ext uri="{FF2B5EF4-FFF2-40B4-BE49-F238E27FC236}">
                <a16:creationId xmlns:a16="http://schemas.microsoft.com/office/drawing/2014/main" id="{A74CF027-1B72-47DB-E8D0-8A31C49EB070}"/>
              </a:ext>
            </a:extLst>
          </p:cNvPr>
          <p:cNvPicPr>
            <a:picLocks noChangeAspect="1"/>
          </p:cNvPicPr>
          <p:nvPr/>
        </p:nvPicPr>
        <p:blipFill>
          <a:blip r:embed="rId5"/>
          <a:stretch>
            <a:fillRect/>
          </a:stretch>
        </p:blipFill>
        <p:spPr>
          <a:xfrm>
            <a:off x="780113" y="4853805"/>
            <a:ext cx="4467849" cy="1819529"/>
          </a:xfrm>
          <a:prstGeom prst="rect">
            <a:avLst/>
          </a:prstGeom>
        </p:spPr>
      </p:pic>
    </p:spTree>
    <p:extLst>
      <p:ext uri="{BB962C8B-B14F-4D97-AF65-F5344CB8AC3E}">
        <p14:creationId xmlns:p14="http://schemas.microsoft.com/office/powerpoint/2010/main" val="301228223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2946627-9A52-D85B-2D3E-051EDDC2D5C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167313" cy="400110"/>
            <a:chOff x="568442" y="319364"/>
            <a:chExt cx="2167313"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06979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Rduction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B2CFD1B1-2CFC-EBDD-E3EE-08486B1473F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graphicFrame>
        <p:nvGraphicFramePr>
          <p:cNvPr id="4" name="物件 3">
            <a:extLst>
              <a:ext uri="{FF2B5EF4-FFF2-40B4-BE49-F238E27FC236}">
                <a16:creationId xmlns:a16="http://schemas.microsoft.com/office/drawing/2014/main" id="{5E6D913F-E356-4013-B80F-48AE64A3F7DA}"/>
              </a:ext>
            </a:extLst>
          </p:cNvPr>
          <p:cNvGraphicFramePr>
            <a:graphicFrameLocks noChangeAspect="1"/>
          </p:cNvGraphicFramePr>
          <p:nvPr>
            <p:extLst>
              <p:ext uri="{D42A27DB-BD31-4B8C-83A1-F6EECF244321}">
                <p14:modId xmlns:p14="http://schemas.microsoft.com/office/powerpoint/2010/main" val="2424316532"/>
              </p:ext>
            </p:extLst>
          </p:nvPr>
        </p:nvGraphicFramePr>
        <p:xfrm>
          <a:off x="336961" y="2149662"/>
          <a:ext cx="11307988" cy="3046282"/>
        </p:xfrm>
        <a:graphic>
          <a:graphicData uri="http://schemas.openxmlformats.org/presentationml/2006/ole">
            <mc:AlternateContent xmlns:mc="http://schemas.openxmlformats.org/markup-compatibility/2006">
              <mc:Choice xmlns:v="urn:schemas-microsoft-com:vml" Requires="v">
                <p:oleObj name="Visio" r:id="rId3" imgW="9086742" imgH="2448028" progId="Visio.Drawing.15">
                  <p:embed/>
                </p:oleObj>
              </mc:Choice>
              <mc:Fallback>
                <p:oleObj name="Visio" r:id="rId3" imgW="9086742" imgH="2448028" progId="Visio.Drawing.15">
                  <p:embed/>
                  <p:pic>
                    <p:nvPicPr>
                      <p:cNvPr id="0" name=""/>
                      <p:cNvPicPr/>
                      <p:nvPr/>
                    </p:nvPicPr>
                    <p:blipFill>
                      <a:blip r:embed="rId4"/>
                      <a:stretch>
                        <a:fillRect/>
                      </a:stretch>
                    </p:blipFill>
                    <p:spPr>
                      <a:xfrm>
                        <a:off x="336961" y="2149662"/>
                        <a:ext cx="11307988" cy="3046282"/>
                      </a:xfrm>
                      <a:prstGeom prst="rect">
                        <a:avLst/>
                      </a:prstGeom>
                    </p:spPr>
                  </p:pic>
                </p:oleObj>
              </mc:Fallback>
            </mc:AlternateContent>
          </a:graphicData>
        </a:graphic>
      </p:graphicFrame>
    </p:spTree>
    <p:extLst>
      <p:ext uri="{BB962C8B-B14F-4D97-AF65-F5344CB8AC3E}">
        <p14:creationId xmlns:p14="http://schemas.microsoft.com/office/powerpoint/2010/main" val="10819709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1BC34A-7025-061B-43A4-63536AD4AD9C}"/>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82F3BC55-0058-6106-F907-2DAB2763130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9B53B0BD-BDA9-5E09-DE03-F28B8B367510}"/>
              </a:ext>
            </a:extLst>
          </p:cNvPr>
          <p:cNvGrpSpPr/>
          <p:nvPr/>
        </p:nvGrpSpPr>
        <p:grpSpPr>
          <a:xfrm>
            <a:off x="568443" y="319365"/>
            <a:ext cx="1437948" cy="400110"/>
            <a:chOff x="568442" y="319364"/>
            <a:chExt cx="1437948" cy="400111"/>
          </a:xfrm>
        </p:grpSpPr>
        <p:sp>
          <p:nvSpPr>
            <p:cNvPr id="55" name="文本框 23">
              <a:extLst>
                <a:ext uri="{FF2B5EF4-FFF2-40B4-BE49-F238E27FC236}">
                  <a16:creationId xmlns:a16="http://schemas.microsoft.com/office/drawing/2014/main" id="{940CB48E-9172-CB0A-F11B-8643CD7BBAF7}"/>
                </a:ext>
              </a:extLst>
            </p:cNvPr>
            <p:cNvSpPr txBox="1"/>
            <p:nvPr/>
          </p:nvSpPr>
          <p:spPr>
            <a:xfrm>
              <a:off x="665958" y="319364"/>
              <a:ext cx="134043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F767186-2A3B-0051-097B-48F4E5BBC6F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ECBA6206-5DEB-6EA0-4AF6-B0623A38DF4B}"/>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pic>
        <p:nvPicPr>
          <p:cNvPr id="5" name="圖片 4">
            <a:extLst>
              <a:ext uri="{FF2B5EF4-FFF2-40B4-BE49-F238E27FC236}">
                <a16:creationId xmlns:a16="http://schemas.microsoft.com/office/drawing/2014/main" id="{597DA3F9-31B9-AADF-0AF9-89E38B427E83}"/>
              </a:ext>
            </a:extLst>
          </p:cNvPr>
          <p:cNvPicPr>
            <a:picLocks noChangeAspect="1"/>
          </p:cNvPicPr>
          <p:nvPr/>
        </p:nvPicPr>
        <p:blipFill>
          <a:blip r:embed="rId3"/>
          <a:stretch>
            <a:fillRect/>
          </a:stretch>
        </p:blipFill>
        <p:spPr>
          <a:xfrm>
            <a:off x="568442" y="1839479"/>
            <a:ext cx="10682868" cy="3179041"/>
          </a:xfrm>
          <a:prstGeom prst="rect">
            <a:avLst/>
          </a:prstGeom>
        </p:spPr>
      </p:pic>
    </p:spTree>
    <p:extLst>
      <p:ext uri="{BB962C8B-B14F-4D97-AF65-F5344CB8AC3E}">
        <p14:creationId xmlns:p14="http://schemas.microsoft.com/office/powerpoint/2010/main" val="15990006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C2F6DE-9E93-B556-C803-1BD671AA319F}"/>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B090B53-0F4F-4929-58AE-FBA1F897B9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a:extLst>
              <a:ext uri="{FF2B5EF4-FFF2-40B4-BE49-F238E27FC236}">
                <a16:creationId xmlns:a16="http://schemas.microsoft.com/office/drawing/2014/main" id="{69A98D8B-3810-B040-5558-C002D1F7EE76}"/>
              </a:ext>
            </a:extLst>
          </p:cNvPr>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SHA3</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D1CB3A5C-A2C3-0FC9-6D18-61B362B23F6C}"/>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1CF63329-C27B-00D9-FC17-D65972AE848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A5186B70-E84D-7280-5E10-1808838C7341}"/>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A902383F-A628-BB77-2CA9-BD6204FC5583}"/>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C3F6C80-8CC3-FDA1-367F-3855BAA7AABF}"/>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528219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7A317C-7EC5-3577-15FD-64D5970A5345}"/>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84E23DE-C9DD-C909-7397-B4B06002832B}"/>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fontAlgn="base">
              <a:lnSpc>
                <a:spcPct val="150000"/>
              </a:lnSpc>
              <a:spcBef>
                <a:spcPct val="0"/>
              </a:spcBef>
              <a:spcAft>
                <a:spcPct val="0"/>
              </a:spcAft>
              <a:buFont typeface="Wingdings" panose="05000000000000000000" pitchFamily="2" charset="2"/>
              <a:buChar char="ü"/>
            </a:pPr>
            <a:endParaRPr lang="zh-CN" altLang="zh-CN" sz="18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54" name="组合 53">
            <a:extLst>
              <a:ext uri="{FF2B5EF4-FFF2-40B4-BE49-F238E27FC236}">
                <a16:creationId xmlns:a16="http://schemas.microsoft.com/office/drawing/2014/main" id="{2E6FA8FB-837E-EBB0-6190-E24A83111137}"/>
              </a:ext>
            </a:extLst>
          </p:cNvPr>
          <p:cNvGrpSpPr/>
          <p:nvPr/>
        </p:nvGrpSpPr>
        <p:grpSpPr>
          <a:xfrm>
            <a:off x="568443" y="319365"/>
            <a:ext cx="5451867" cy="461665"/>
            <a:chOff x="568442" y="319364"/>
            <a:chExt cx="5451867" cy="461666"/>
          </a:xfrm>
        </p:grpSpPr>
        <p:sp>
          <p:nvSpPr>
            <p:cNvPr id="55" name="文本框 23">
              <a:extLst>
                <a:ext uri="{FF2B5EF4-FFF2-40B4-BE49-F238E27FC236}">
                  <a16:creationId xmlns:a16="http://schemas.microsoft.com/office/drawing/2014/main" id="{940EBF07-F2AF-452B-30C0-9A6A414509F7}"/>
                </a:ext>
              </a:extLst>
            </p:cNvPr>
            <p:cNvSpPr txBox="1"/>
            <p:nvPr/>
          </p:nvSpPr>
          <p:spPr>
            <a:xfrm>
              <a:off x="665958" y="319364"/>
              <a:ext cx="5354351"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Security strengths of the SHA-3 functions</a:t>
              </a:r>
            </a:p>
          </p:txBody>
        </p:sp>
        <p:sp>
          <p:nvSpPr>
            <p:cNvPr id="56" name="等腰三角形 55">
              <a:extLst>
                <a:ext uri="{FF2B5EF4-FFF2-40B4-BE49-F238E27FC236}">
                  <a16:creationId xmlns:a16="http://schemas.microsoft.com/office/drawing/2014/main" id="{B325D01F-1A5C-4208-2C39-2F6EE71830B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71BA2325-4F2F-BEC8-378C-00814E5A7135}"/>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graphicFrame>
        <p:nvGraphicFramePr>
          <p:cNvPr id="4" name="表格 3">
            <a:extLst>
              <a:ext uri="{FF2B5EF4-FFF2-40B4-BE49-F238E27FC236}">
                <a16:creationId xmlns:a16="http://schemas.microsoft.com/office/drawing/2014/main" id="{479FAD56-86CA-1BA0-5A67-67210EBD68D0}"/>
              </a:ext>
            </a:extLst>
          </p:cNvPr>
          <p:cNvGraphicFramePr>
            <a:graphicFrameLocks noGrp="1"/>
          </p:cNvGraphicFramePr>
          <p:nvPr>
            <p:extLst>
              <p:ext uri="{D42A27DB-BD31-4B8C-83A1-F6EECF244321}">
                <p14:modId xmlns:p14="http://schemas.microsoft.com/office/powerpoint/2010/main" val="3298655140"/>
              </p:ext>
            </p:extLst>
          </p:nvPr>
        </p:nvGraphicFramePr>
        <p:xfrm>
          <a:off x="1421653" y="3070735"/>
          <a:ext cx="9348694" cy="3139440"/>
        </p:xfrm>
        <a:graphic>
          <a:graphicData uri="http://schemas.openxmlformats.org/drawingml/2006/table">
            <a:tbl>
              <a:tblPr firstRow="1" bandRow="1">
                <a:tableStyleId>{5C22544A-7EE6-4342-B048-85BDC9FD1C3A}</a:tableStyleId>
              </a:tblPr>
              <a:tblGrid>
                <a:gridCol w="1368699">
                  <a:extLst>
                    <a:ext uri="{9D8B030D-6E8A-4147-A177-3AD203B41FA5}">
                      <a16:colId xmlns:a16="http://schemas.microsoft.com/office/drawing/2014/main" val="119686947"/>
                    </a:ext>
                  </a:extLst>
                </a:gridCol>
                <a:gridCol w="1368699">
                  <a:extLst>
                    <a:ext uri="{9D8B030D-6E8A-4147-A177-3AD203B41FA5}">
                      <a16:colId xmlns:a16="http://schemas.microsoft.com/office/drawing/2014/main" val="2984835858"/>
                    </a:ext>
                  </a:extLst>
                </a:gridCol>
                <a:gridCol w="1652824">
                  <a:extLst>
                    <a:ext uri="{9D8B030D-6E8A-4147-A177-3AD203B41FA5}">
                      <a16:colId xmlns:a16="http://schemas.microsoft.com/office/drawing/2014/main" val="2851598383"/>
                    </a:ext>
                  </a:extLst>
                </a:gridCol>
                <a:gridCol w="1652824">
                  <a:extLst>
                    <a:ext uri="{9D8B030D-6E8A-4147-A177-3AD203B41FA5}">
                      <a16:colId xmlns:a16="http://schemas.microsoft.com/office/drawing/2014/main" val="2607440677"/>
                    </a:ext>
                  </a:extLst>
                </a:gridCol>
                <a:gridCol w="1652824">
                  <a:extLst>
                    <a:ext uri="{9D8B030D-6E8A-4147-A177-3AD203B41FA5}">
                      <a16:colId xmlns:a16="http://schemas.microsoft.com/office/drawing/2014/main" val="1786365981"/>
                    </a:ext>
                  </a:extLst>
                </a:gridCol>
                <a:gridCol w="1652824">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Security Strengths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Collision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2nd 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rowSpan="4">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Cryptographic hash functions</a:t>
                      </a:r>
                    </a:p>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112</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128 </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SHA3-384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192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411480">
                <a:tc rowSpan="2">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Extendable-output functions</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sp>
        <p:nvSpPr>
          <p:cNvPr id="154" name="文字方塊 153">
            <a:extLst>
              <a:ext uri="{FF2B5EF4-FFF2-40B4-BE49-F238E27FC236}">
                <a16:creationId xmlns:a16="http://schemas.microsoft.com/office/drawing/2014/main" id="{0A0EF9A5-67D3-C890-67C9-13FF61B498B1}"/>
              </a:ext>
            </a:extLst>
          </p:cNvPr>
          <p:cNvSpPr txBox="1"/>
          <p:nvPr/>
        </p:nvSpPr>
        <p:spPr>
          <a:xfrm>
            <a:off x="2298434" y="1823816"/>
            <a:ext cx="1004873" cy="584775"/>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Variable</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Size</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5" name="文字方塊 154">
            <a:extLst>
              <a:ext uri="{FF2B5EF4-FFF2-40B4-BE49-F238E27FC236}">
                <a16:creationId xmlns:a16="http://schemas.microsoft.com/office/drawing/2014/main" id="{EC37E50B-0E37-429C-0ADF-7A0C45FB13F0}"/>
              </a:ext>
            </a:extLst>
          </p:cNvPr>
          <p:cNvSpPr txBox="1"/>
          <p:nvPr/>
        </p:nvSpPr>
        <p:spPr>
          <a:xfrm>
            <a:off x="5461127" y="1832187"/>
            <a:ext cx="1037693"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6" name="文字方塊 155">
            <a:extLst>
              <a:ext uri="{FF2B5EF4-FFF2-40B4-BE49-F238E27FC236}">
                <a16:creationId xmlns:a16="http://schemas.microsoft.com/office/drawing/2014/main" id="{C01FEAC1-B158-6C61-6FB4-92602BF15990}"/>
              </a:ext>
            </a:extLst>
          </p:cNvPr>
          <p:cNvSpPr txBox="1"/>
          <p:nvPr/>
        </p:nvSpPr>
        <p:spPr>
          <a:xfrm>
            <a:off x="6867171" y="1707329"/>
            <a:ext cx="1349093" cy="830997"/>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Second 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7" name="矩形 156">
            <a:extLst>
              <a:ext uri="{FF2B5EF4-FFF2-40B4-BE49-F238E27FC236}">
                <a16:creationId xmlns:a16="http://schemas.microsoft.com/office/drawing/2014/main" id="{BA332730-F009-14D2-6C24-871A0DAC7724}"/>
              </a:ext>
            </a:extLst>
          </p:cNvPr>
          <p:cNvSpPr/>
          <p:nvPr/>
        </p:nvSpPr>
        <p:spPr>
          <a:xfrm>
            <a:off x="8424706" y="1823816"/>
            <a:ext cx="1419951" cy="584775"/>
          </a:xfrm>
          <a:prstGeom prst="rect">
            <a:avLst/>
          </a:prstGeom>
        </p:spPr>
        <p:txBody>
          <a:bodyPr wrap="square">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Pseudo-</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Randomness</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8" name="文字方塊 157">
            <a:extLst>
              <a:ext uri="{FF2B5EF4-FFF2-40B4-BE49-F238E27FC236}">
                <a16:creationId xmlns:a16="http://schemas.microsoft.com/office/drawing/2014/main" id="{39488BAC-DCB4-53C9-10DC-6EF65C3814C5}"/>
              </a:ext>
            </a:extLst>
          </p:cNvPr>
          <p:cNvSpPr txBox="1"/>
          <p:nvPr/>
        </p:nvSpPr>
        <p:spPr>
          <a:xfrm>
            <a:off x="3914126" y="1823816"/>
            <a:ext cx="1064711"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Collision Resistant</a:t>
            </a:r>
          </a:p>
        </p:txBody>
      </p:sp>
      <p:sp>
        <p:nvSpPr>
          <p:cNvPr id="165" name="文字方塊 164">
            <a:extLst>
              <a:ext uri="{FF2B5EF4-FFF2-40B4-BE49-F238E27FC236}">
                <a16:creationId xmlns:a16="http://schemas.microsoft.com/office/drawing/2014/main" id="{6D0A75E3-5521-3579-9B56-0762C790693E}"/>
              </a:ext>
            </a:extLst>
          </p:cNvPr>
          <p:cNvSpPr txBox="1"/>
          <p:nvPr/>
        </p:nvSpPr>
        <p:spPr>
          <a:xfrm>
            <a:off x="939422" y="1173819"/>
            <a:ext cx="6144322"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Characteristics of the hash function:</a:t>
            </a:r>
          </a:p>
        </p:txBody>
      </p:sp>
      <p:sp>
        <p:nvSpPr>
          <p:cNvPr id="167" name="文字方塊 166">
            <a:extLst>
              <a:ext uri="{FF2B5EF4-FFF2-40B4-BE49-F238E27FC236}">
                <a16:creationId xmlns:a16="http://schemas.microsoft.com/office/drawing/2014/main" id="{8934B997-AEA5-9731-6275-5AFD1B89DCD4}"/>
              </a:ext>
            </a:extLst>
          </p:cNvPr>
          <p:cNvSpPr txBox="1"/>
          <p:nvPr/>
        </p:nvSpPr>
        <p:spPr>
          <a:xfrm>
            <a:off x="939422" y="2525965"/>
            <a:ext cx="6116444"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Security strengths of the hash function:</a:t>
            </a:r>
            <a:endParaRPr lang="zh-CN"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3E2669E0-F746-97E8-D0F4-CB68D4D6EA0B}"/>
              </a:ext>
            </a:extLst>
          </p:cNvPr>
          <p:cNvPicPr>
            <a:picLocks noChangeAspect="1"/>
          </p:cNvPicPr>
          <p:nvPr/>
        </p:nvPicPr>
        <p:blipFill>
          <a:blip r:embed="rId3"/>
          <a:stretch>
            <a:fillRect/>
          </a:stretch>
        </p:blipFill>
        <p:spPr>
          <a:xfrm>
            <a:off x="3425116" y="1994564"/>
            <a:ext cx="256526" cy="256526"/>
          </a:xfrm>
          <a:prstGeom prst="rect">
            <a:avLst/>
          </a:prstGeom>
        </p:spPr>
      </p:pic>
      <p:pic>
        <p:nvPicPr>
          <p:cNvPr id="8" name="圖片 7">
            <a:extLst>
              <a:ext uri="{FF2B5EF4-FFF2-40B4-BE49-F238E27FC236}">
                <a16:creationId xmlns:a16="http://schemas.microsoft.com/office/drawing/2014/main" id="{DE82508A-4E31-BEE8-29A9-6CC2E33CD62E}"/>
              </a:ext>
            </a:extLst>
          </p:cNvPr>
          <p:cNvPicPr>
            <a:picLocks noChangeAspect="1"/>
          </p:cNvPicPr>
          <p:nvPr/>
        </p:nvPicPr>
        <p:blipFill>
          <a:blip r:embed="rId3"/>
          <a:stretch>
            <a:fillRect/>
          </a:stretch>
        </p:blipFill>
        <p:spPr>
          <a:xfrm>
            <a:off x="5027721" y="1989829"/>
            <a:ext cx="256526" cy="256526"/>
          </a:xfrm>
          <a:prstGeom prst="rect">
            <a:avLst/>
          </a:prstGeom>
        </p:spPr>
      </p:pic>
      <p:pic>
        <p:nvPicPr>
          <p:cNvPr id="9" name="圖片 8">
            <a:extLst>
              <a:ext uri="{FF2B5EF4-FFF2-40B4-BE49-F238E27FC236}">
                <a16:creationId xmlns:a16="http://schemas.microsoft.com/office/drawing/2014/main" id="{1B9A20B0-2E5F-4D8F-D56A-9760305245BC}"/>
              </a:ext>
            </a:extLst>
          </p:cNvPr>
          <p:cNvPicPr>
            <a:picLocks noChangeAspect="1"/>
          </p:cNvPicPr>
          <p:nvPr/>
        </p:nvPicPr>
        <p:blipFill>
          <a:blip r:embed="rId3"/>
          <a:stretch>
            <a:fillRect/>
          </a:stretch>
        </p:blipFill>
        <p:spPr>
          <a:xfrm>
            <a:off x="6610645" y="1987940"/>
            <a:ext cx="256526" cy="256526"/>
          </a:xfrm>
          <a:prstGeom prst="rect">
            <a:avLst/>
          </a:prstGeom>
        </p:spPr>
      </p:pic>
      <p:pic>
        <p:nvPicPr>
          <p:cNvPr id="10" name="圖片 9">
            <a:extLst>
              <a:ext uri="{FF2B5EF4-FFF2-40B4-BE49-F238E27FC236}">
                <a16:creationId xmlns:a16="http://schemas.microsoft.com/office/drawing/2014/main" id="{4988CDEC-5C0F-FBA5-678F-B0450B2AB3D4}"/>
              </a:ext>
            </a:extLst>
          </p:cNvPr>
          <p:cNvPicPr>
            <a:picLocks noChangeAspect="1"/>
          </p:cNvPicPr>
          <p:nvPr/>
        </p:nvPicPr>
        <p:blipFill>
          <a:blip r:embed="rId3"/>
          <a:stretch>
            <a:fillRect/>
          </a:stretch>
        </p:blipFill>
        <p:spPr>
          <a:xfrm>
            <a:off x="8103375" y="1987940"/>
            <a:ext cx="256526" cy="256526"/>
          </a:xfrm>
          <a:prstGeom prst="rect">
            <a:avLst/>
          </a:prstGeom>
        </p:spPr>
      </p:pic>
    </p:spTree>
    <p:extLst>
      <p:ext uri="{BB962C8B-B14F-4D97-AF65-F5344CB8AC3E}">
        <p14:creationId xmlns:p14="http://schemas.microsoft.com/office/powerpoint/2010/main" val="2866679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54"/>
                                        </p:tgtEl>
                                        <p:attrNameLst>
                                          <p:attrName>style.visibility</p:attrName>
                                        </p:attrNameLst>
                                      </p:cBhvr>
                                      <p:to>
                                        <p:strVal val="visible"/>
                                      </p:to>
                                    </p:set>
                                    <p:anim calcmode="lin" valueType="num">
                                      <p:cBhvr additive="base">
                                        <p:cTn id="7" dur="500" fill="hold"/>
                                        <p:tgtEl>
                                          <p:spTgt spid="154"/>
                                        </p:tgtEl>
                                        <p:attrNameLst>
                                          <p:attrName>ppt_x</p:attrName>
                                        </p:attrNameLst>
                                      </p:cBhvr>
                                      <p:tavLst>
                                        <p:tav tm="0">
                                          <p:val>
                                            <p:strVal val="#ppt_x"/>
                                          </p:val>
                                        </p:tav>
                                        <p:tav tm="100000">
                                          <p:val>
                                            <p:strVal val="#ppt_x"/>
                                          </p:val>
                                        </p:tav>
                                      </p:tavLst>
                                    </p:anim>
                                    <p:anim calcmode="lin" valueType="num">
                                      <p:cBhvr additive="base">
                                        <p:cTn id="8" dur="500" fill="hold"/>
                                        <p:tgtEl>
                                          <p:spTgt spid="15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58"/>
                                        </p:tgtEl>
                                        <p:attrNameLst>
                                          <p:attrName>style.visibility</p:attrName>
                                        </p:attrNameLst>
                                      </p:cBhvr>
                                      <p:to>
                                        <p:strVal val="visible"/>
                                      </p:to>
                                    </p:set>
                                    <p:anim calcmode="lin" valueType="num">
                                      <p:cBhvr additive="base">
                                        <p:cTn id="12" dur="500" fill="hold"/>
                                        <p:tgtEl>
                                          <p:spTgt spid="158"/>
                                        </p:tgtEl>
                                        <p:attrNameLst>
                                          <p:attrName>ppt_x</p:attrName>
                                        </p:attrNameLst>
                                      </p:cBhvr>
                                      <p:tavLst>
                                        <p:tav tm="0">
                                          <p:val>
                                            <p:strVal val="#ppt_x"/>
                                          </p:val>
                                        </p:tav>
                                        <p:tav tm="100000">
                                          <p:val>
                                            <p:strVal val="#ppt_x"/>
                                          </p:val>
                                        </p:tav>
                                      </p:tavLst>
                                    </p:anim>
                                    <p:anim calcmode="lin" valueType="num">
                                      <p:cBhvr additive="base">
                                        <p:cTn id="13" dur="500" fill="hold"/>
                                        <p:tgtEl>
                                          <p:spTgt spid="158"/>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155"/>
                                        </p:tgtEl>
                                        <p:attrNameLst>
                                          <p:attrName>style.visibility</p:attrName>
                                        </p:attrNameLst>
                                      </p:cBhvr>
                                      <p:to>
                                        <p:strVal val="visible"/>
                                      </p:to>
                                    </p:set>
                                    <p:anim calcmode="lin" valueType="num">
                                      <p:cBhvr additive="base">
                                        <p:cTn id="17" dur="500" fill="hold"/>
                                        <p:tgtEl>
                                          <p:spTgt spid="155"/>
                                        </p:tgtEl>
                                        <p:attrNameLst>
                                          <p:attrName>ppt_x</p:attrName>
                                        </p:attrNameLst>
                                      </p:cBhvr>
                                      <p:tavLst>
                                        <p:tav tm="0">
                                          <p:val>
                                            <p:strVal val="#ppt_x"/>
                                          </p:val>
                                        </p:tav>
                                        <p:tav tm="100000">
                                          <p:val>
                                            <p:strVal val="#ppt_x"/>
                                          </p:val>
                                        </p:tav>
                                      </p:tavLst>
                                    </p:anim>
                                    <p:anim calcmode="lin" valueType="num">
                                      <p:cBhvr additive="base">
                                        <p:cTn id="18" dur="500" fill="hold"/>
                                        <p:tgtEl>
                                          <p:spTgt spid="155"/>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156"/>
                                        </p:tgtEl>
                                        <p:attrNameLst>
                                          <p:attrName>style.visibility</p:attrName>
                                        </p:attrNameLst>
                                      </p:cBhvr>
                                      <p:to>
                                        <p:strVal val="visible"/>
                                      </p:to>
                                    </p:set>
                                    <p:anim calcmode="lin" valueType="num">
                                      <p:cBhvr additive="base">
                                        <p:cTn id="22" dur="500" fill="hold"/>
                                        <p:tgtEl>
                                          <p:spTgt spid="156"/>
                                        </p:tgtEl>
                                        <p:attrNameLst>
                                          <p:attrName>ppt_x</p:attrName>
                                        </p:attrNameLst>
                                      </p:cBhvr>
                                      <p:tavLst>
                                        <p:tav tm="0">
                                          <p:val>
                                            <p:strVal val="#ppt_x"/>
                                          </p:val>
                                        </p:tav>
                                        <p:tav tm="100000">
                                          <p:val>
                                            <p:strVal val="#ppt_x"/>
                                          </p:val>
                                        </p:tav>
                                      </p:tavLst>
                                    </p:anim>
                                    <p:anim calcmode="lin" valueType="num">
                                      <p:cBhvr additive="base">
                                        <p:cTn id="23" dur="500" fill="hold"/>
                                        <p:tgtEl>
                                          <p:spTgt spid="156"/>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grpId="0" nodeType="afterEffect">
                                  <p:stCondLst>
                                    <p:cond delay="0"/>
                                  </p:stCondLst>
                                  <p:childTnLst>
                                    <p:set>
                                      <p:cBhvr>
                                        <p:cTn id="26" dur="1" fill="hold">
                                          <p:stCondLst>
                                            <p:cond delay="0"/>
                                          </p:stCondLst>
                                        </p:cTn>
                                        <p:tgtEl>
                                          <p:spTgt spid="157"/>
                                        </p:tgtEl>
                                        <p:attrNameLst>
                                          <p:attrName>style.visibility</p:attrName>
                                        </p:attrNameLst>
                                      </p:cBhvr>
                                      <p:to>
                                        <p:strVal val="visible"/>
                                      </p:to>
                                    </p:set>
                                    <p:anim calcmode="lin" valueType="num">
                                      <p:cBhvr additive="base">
                                        <p:cTn id="27" dur="500" fill="hold"/>
                                        <p:tgtEl>
                                          <p:spTgt spid="157"/>
                                        </p:tgtEl>
                                        <p:attrNameLst>
                                          <p:attrName>ppt_x</p:attrName>
                                        </p:attrNameLst>
                                      </p:cBhvr>
                                      <p:tavLst>
                                        <p:tav tm="0">
                                          <p:val>
                                            <p:strVal val="#ppt_x"/>
                                          </p:val>
                                        </p:tav>
                                        <p:tav tm="100000">
                                          <p:val>
                                            <p:strVal val="#ppt_x"/>
                                          </p:val>
                                        </p:tav>
                                      </p:tavLst>
                                    </p:anim>
                                    <p:anim calcmode="lin" valueType="num">
                                      <p:cBhvr additive="base">
                                        <p:cTn id="28" dur="500" fill="hold"/>
                                        <p:tgtEl>
                                          <p:spTgt spid="1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4" grpId="0"/>
      <p:bldP spid="155" grpId="0"/>
      <p:bldP spid="156" grpId="0"/>
      <p:bldP spid="157" grpId="0"/>
      <p:bldP spid="158"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4FD676-0F4D-6246-3967-BFA056773D1C}"/>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DC659B9-9A31-057B-549E-F9DCF091F67A}"/>
              </a:ext>
            </a:extLst>
          </p:cNvPr>
          <p:cNvSpPr/>
          <p:nvPr/>
        </p:nvSpPr>
        <p:spPr>
          <a:xfrm>
            <a:off x="0" y="306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fontAlgn="base">
              <a:lnSpc>
                <a:spcPct val="150000"/>
              </a:lnSpc>
              <a:spcBef>
                <a:spcPct val="0"/>
              </a:spcBef>
              <a:spcAft>
                <a:spcPct val="0"/>
              </a:spcAft>
              <a:buFont typeface="Wingdings" panose="05000000000000000000" pitchFamily="2" charset="2"/>
              <a:buChar char="ü"/>
            </a:pPr>
            <a:endParaRPr lang="zh-CN" altLang="zh-CN" sz="18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54" name="组合 53">
            <a:extLst>
              <a:ext uri="{FF2B5EF4-FFF2-40B4-BE49-F238E27FC236}">
                <a16:creationId xmlns:a16="http://schemas.microsoft.com/office/drawing/2014/main" id="{14DF2146-2AD5-BFB0-B3B7-69791EB5EF2F}"/>
              </a:ext>
            </a:extLst>
          </p:cNvPr>
          <p:cNvGrpSpPr/>
          <p:nvPr/>
        </p:nvGrpSpPr>
        <p:grpSpPr>
          <a:xfrm>
            <a:off x="568443" y="319365"/>
            <a:ext cx="2947976" cy="461665"/>
            <a:chOff x="568442" y="319364"/>
            <a:chExt cx="2947976" cy="461666"/>
          </a:xfrm>
        </p:grpSpPr>
        <p:sp>
          <p:nvSpPr>
            <p:cNvPr id="55" name="文本框 23">
              <a:extLst>
                <a:ext uri="{FF2B5EF4-FFF2-40B4-BE49-F238E27FC236}">
                  <a16:creationId xmlns:a16="http://schemas.microsoft.com/office/drawing/2014/main" id="{08D2951D-DF93-8022-D51B-B02062D1FDC3}"/>
                </a:ext>
              </a:extLst>
            </p:cNvPr>
            <p:cNvSpPr txBox="1"/>
            <p:nvPr/>
          </p:nvSpPr>
          <p:spPr>
            <a:xfrm>
              <a:off x="665958" y="319364"/>
              <a:ext cx="285046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Sponge Construction</a:t>
              </a:r>
            </a:p>
          </p:txBody>
        </p:sp>
        <p:sp>
          <p:nvSpPr>
            <p:cNvPr id="56" name="等腰三角形 55">
              <a:extLst>
                <a:ext uri="{FF2B5EF4-FFF2-40B4-BE49-F238E27FC236}">
                  <a16:creationId xmlns:a16="http://schemas.microsoft.com/office/drawing/2014/main" id="{0D4203B0-9A24-47A5-AB0C-F946D8C6A6F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3" name="圖片 12">
            <a:extLst>
              <a:ext uri="{FF2B5EF4-FFF2-40B4-BE49-F238E27FC236}">
                <a16:creationId xmlns:a16="http://schemas.microsoft.com/office/drawing/2014/main" id="{C9643622-3F5F-1788-F5EB-22CB3E119EBA}"/>
              </a:ext>
            </a:extLst>
          </p:cNvPr>
          <p:cNvPicPr>
            <a:picLocks noChangeAspect="1"/>
          </p:cNvPicPr>
          <p:nvPr/>
        </p:nvPicPr>
        <p:blipFill>
          <a:blip r:embed="rId3"/>
          <a:srcRect b="2007"/>
          <a:stretch/>
        </p:blipFill>
        <p:spPr>
          <a:xfrm>
            <a:off x="720898" y="2993143"/>
            <a:ext cx="11175541" cy="3832921"/>
          </a:xfrm>
          <a:prstGeom prst="rect">
            <a:avLst/>
          </a:prstGeom>
        </p:spPr>
      </p:pic>
      <p:sp>
        <p:nvSpPr>
          <p:cNvPr id="2" name="文字方塊 1">
            <a:extLst>
              <a:ext uri="{FF2B5EF4-FFF2-40B4-BE49-F238E27FC236}">
                <a16:creationId xmlns:a16="http://schemas.microsoft.com/office/drawing/2014/main" id="{D3468616-E9C1-B807-154E-BB2E714579A8}"/>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sp>
        <p:nvSpPr>
          <p:cNvPr id="15" name="文字方塊 14">
            <a:extLst>
              <a:ext uri="{FF2B5EF4-FFF2-40B4-BE49-F238E27FC236}">
                <a16:creationId xmlns:a16="http://schemas.microsoft.com/office/drawing/2014/main" id="{1A8F2DAB-6209-ABBE-BD4A-87B723EFE902}"/>
              </a:ext>
            </a:extLst>
          </p:cNvPr>
          <p:cNvSpPr txBox="1"/>
          <p:nvPr/>
        </p:nvSpPr>
        <p:spPr>
          <a:xfrm>
            <a:off x="720894" y="801849"/>
            <a:ext cx="7414129" cy="2806987"/>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Sponge Construction : This structure is composed of absorbing phases and squeezing phases</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Padding : The padding algorithm (pad10*1)</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Function: The internal function used to process each input block</a:t>
            </a:r>
            <a:r>
              <a:rPr lang="zh-TW" altLang="en-US"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include </a:t>
            </a:r>
            <a:r>
              <a:rPr lang="en-US" altLang="zh-TW" sz="2000" dirty="0">
                <a:latin typeface="Times New Roman" panose="02020603050405020304" pitchFamily="18" charset="0"/>
                <a:cs typeface="Segoe UI" panose="020B0502040204020203" pitchFamily="34" charset="0"/>
              </a:rPr>
              <a:t>θ, ρ, π, χ, and ι</a:t>
            </a: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fontAlgn="base">
              <a:lnSpc>
                <a:spcPct val="150000"/>
              </a:lnSpc>
              <a:spcBef>
                <a:spcPct val="0"/>
              </a:spcBef>
              <a:spcAft>
                <a:spcPct val="0"/>
              </a:spcAft>
              <a:buFont typeface="Wingdings" panose="05000000000000000000" pitchFamily="2" charset="2"/>
              <a:buChar char="ü"/>
            </a:pP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24" name="文字方塊 23">
            <a:extLst>
              <a:ext uri="{FF2B5EF4-FFF2-40B4-BE49-F238E27FC236}">
                <a16:creationId xmlns:a16="http://schemas.microsoft.com/office/drawing/2014/main" id="{57941DAD-98AE-C220-2A70-53C7966A0E0C}"/>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6" name="群組 25">
            <a:extLst>
              <a:ext uri="{FF2B5EF4-FFF2-40B4-BE49-F238E27FC236}">
                <a16:creationId xmlns:a16="http://schemas.microsoft.com/office/drawing/2014/main" id="{A95ACD38-9474-3637-CE50-CBE38B695CB5}"/>
              </a:ext>
            </a:extLst>
          </p:cNvPr>
          <p:cNvGrpSpPr/>
          <p:nvPr/>
        </p:nvGrpSpPr>
        <p:grpSpPr>
          <a:xfrm>
            <a:off x="9037183" y="1153113"/>
            <a:ext cx="2722817" cy="1858059"/>
            <a:chOff x="9037183" y="759959"/>
            <a:chExt cx="2722817" cy="1858059"/>
          </a:xfrm>
        </p:grpSpPr>
        <p:grpSp>
          <p:nvGrpSpPr>
            <p:cNvPr id="16" name="群組 15">
              <a:extLst>
                <a:ext uri="{FF2B5EF4-FFF2-40B4-BE49-F238E27FC236}">
                  <a16:creationId xmlns:a16="http://schemas.microsoft.com/office/drawing/2014/main" id="{D55E07BC-0925-62C1-FD26-8EEC7B7A8077}"/>
                </a:ext>
              </a:extLst>
            </p:cNvPr>
            <p:cNvGrpSpPr/>
            <p:nvPr/>
          </p:nvGrpSpPr>
          <p:grpSpPr>
            <a:xfrm>
              <a:off x="9037183" y="759959"/>
              <a:ext cx="2722817" cy="1858059"/>
              <a:chOff x="5933899" y="2301899"/>
              <a:chExt cx="3079472" cy="1890413"/>
            </a:xfrm>
          </p:grpSpPr>
          <p:sp>
            <p:nvSpPr>
              <p:cNvPr id="17" name="矩形 16">
                <a:extLst>
                  <a:ext uri="{FF2B5EF4-FFF2-40B4-BE49-F238E27FC236}">
                    <a16:creationId xmlns:a16="http://schemas.microsoft.com/office/drawing/2014/main" id="{5F88BC7F-742C-FE9C-1591-70013B62B263}"/>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4F3993F5-F9A5-2AA0-490F-0BCDB3566F0E}"/>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9" name="文字方塊 18">
                <a:extLst>
                  <a:ext uri="{FF2B5EF4-FFF2-40B4-BE49-F238E27FC236}">
                    <a16:creationId xmlns:a16="http://schemas.microsoft.com/office/drawing/2014/main" id="{B5FCCA0E-59EE-5FE9-964B-9675915FECD8}"/>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0" name="右大括弧 19">
                <a:extLst>
                  <a:ext uri="{FF2B5EF4-FFF2-40B4-BE49-F238E27FC236}">
                    <a16:creationId xmlns:a16="http://schemas.microsoft.com/office/drawing/2014/main" id="{61674B0A-D8BB-64D1-7115-B30D83A07910}"/>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21" name="右大括弧 20">
                <a:extLst>
                  <a:ext uri="{FF2B5EF4-FFF2-40B4-BE49-F238E27FC236}">
                    <a16:creationId xmlns:a16="http://schemas.microsoft.com/office/drawing/2014/main" id="{B7344F18-21F1-BD17-0A9E-ED7685C991E1}"/>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2" name="文字方塊 21">
                <a:extLst>
                  <a:ext uri="{FF2B5EF4-FFF2-40B4-BE49-F238E27FC236}">
                    <a16:creationId xmlns:a16="http://schemas.microsoft.com/office/drawing/2014/main" id="{1DEBEBF5-19D1-8591-87A5-07941E5C5099}"/>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3" name="文字方塊 22">
                <a:extLst>
                  <a:ext uri="{FF2B5EF4-FFF2-40B4-BE49-F238E27FC236}">
                    <a16:creationId xmlns:a16="http://schemas.microsoft.com/office/drawing/2014/main" id="{C106845C-40CD-E16E-A02D-DA8255443FB3}"/>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5" name="矩形 24">
              <a:extLst>
                <a:ext uri="{FF2B5EF4-FFF2-40B4-BE49-F238E27FC236}">
                  <a16:creationId xmlns:a16="http://schemas.microsoft.com/office/drawing/2014/main" id="{7426250D-F569-B4D1-D172-049AB059FDDB}"/>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007713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1000"/>
                                        <p:tgtEl>
                                          <p:spTgt spid="24"/>
                                        </p:tgtEl>
                                      </p:cBhvr>
                                    </p:animEffect>
                                    <p:anim calcmode="lin" valueType="num">
                                      <p:cBhvr>
                                        <p:cTn id="8" dur="1000" fill="hold"/>
                                        <p:tgtEl>
                                          <p:spTgt spid="24"/>
                                        </p:tgtEl>
                                        <p:attrNameLst>
                                          <p:attrName>ppt_x</p:attrName>
                                        </p:attrNameLst>
                                      </p:cBhvr>
                                      <p:tavLst>
                                        <p:tav tm="0">
                                          <p:val>
                                            <p:strVal val="#ppt_x"/>
                                          </p:val>
                                        </p:tav>
                                        <p:tav tm="100000">
                                          <p:val>
                                            <p:strVal val="#ppt_x"/>
                                          </p:val>
                                        </p:tav>
                                      </p:tavLst>
                                    </p:anim>
                                    <p:anim calcmode="lin" valueType="num">
                                      <p:cBhvr>
                                        <p:cTn id="9"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ED5F10-804D-AFCE-FEE9-5B643113FEFD}"/>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342CB61B-6C3F-93D0-4D58-A5E9100C0205}"/>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E0CCE29B-316B-2A9A-8A39-FF541A6FF806}"/>
              </a:ext>
            </a:extLst>
          </p:cNvPr>
          <p:cNvGrpSpPr/>
          <p:nvPr/>
        </p:nvGrpSpPr>
        <p:grpSpPr>
          <a:xfrm>
            <a:off x="568443" y="319365"/>
            <a:ext cx="1805035" cy="461665"/>
            <a:chOff x="568442" y="319364"/>
            <a:chExt cx="1805035" cy="461666"/>
          </a:xfrm>
        </p:grpSpPr>
        <p:sp>
          <p:nvSpPr>
            <p:cNvPr id="55" name="文本框 23">
              <a:extLst>
                <a:ext uri="{FF2B5EF4-FFF2-40B4-BE49-F238E27FC236}">
                  <a16:creationId xmlns:a16="http://schemas.microsoft.com/office/drawing/2014/main" id="{B847E2A1-00EA-F846-2E59-8919529AB787}"/>
                </a:ext>
              </a:extLst>
            </p:cNvPr>
            <p:cNvSpPr txBox="1"/>
            <p:nvPr/>
          </p:nvSpPr>
          <p:spPr>
            <a:xfrm>
              <a:off x="665958" y="319364"/>
              <a:ext cx="1707519"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KECCAK-p</a:t>
              </a:r>
            </a:p>
          </p:txBody>
        </p:sp>
        <p:sp>
          <p:nvSpPr>
            <p:cNvPr id="56" name="等腰三角形 55">
              <a:extLst>
                <a:ext uri="{FF2B5EF4-FFF2-40B4-BE49-F238E27FC236}">
                  <a16:creationId xmlns:a16="http://schemas.microsoft.com/office/drawing/2014/main" id="{B0E60CE5-7844-D545-0C29-651D6FE1BD5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993155E7-A86C-472E-0E2F-48C6622283B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grpSp>
        <p:nvGrpSpPr>
          <p:cNvPr id="11" name="群組 10">
            <a:extLst>
              <a:ext uri="{FF2B5EF4-FFF2-40B4-BE49-F238E27FC236}">
                <a16:creationId xmlns:a16="http://schemas.microsoft.com/office/drawing/2014/main" id="{9FDB8B48-666B-04C2-0233-92F58C951408}"/>
              </a:ext>
            </a:extLst>
          </p:cNvPr>
          <p:cNvGrpSpPr/>
          <p:nvPr/>
        </p:nvGrpSpPr>
        <p:grpSpPr>
          <a:xfrm>
            <a:off x="1137154" y="4199579"/>
            <a:ext cx="8391479" cy="2442273"/>
            <a:chOff x="1471961" y="2116209"/>
            <a:chExt cx="10129095" cy="2930014"/>
          </a:xfrm>
        </p:grpSpPr>
        <p:pic>
          <p:nvPicPr>
            <p:cNvPr id="8" name="圖片 7">
              <a:extLst>
                <a:ext uri="{FF2B5EF4-FFF2-40B4-BE49-F238E27FC236}">
                  <a16:creationId xmlns:a16="http://schemas.microsoft.com/office/drawing/2014/main" id="{0E476234-0143-B220-3EAF-84DAD0452992}"/>
                </a:ext>
              </a:extLst>
            </p:cNvPr>
            <p:cNvPicPr>
              <a:picLocks noChangeAspect="1"/>
            </p:cNvPicPr>
            <p:nvPr/>
          </p:nvPicPr>
          <p:blipFill>
            <a:blip r:embed="rId3"/>
            <a:stretch>
              <a:fillRect/>
            </a:stretch>
          </p:blipFill>
          <p:spPr>
            <a:xfrm>
              <a:off x="1471961" y="2116209"/>
              <a:ext cx="10129095" cy="2930014"/>
            </a:xfrm>
            <a:prstGeom prst="rect">
              <a:avLst/>
            </a:prstGeom>
          </p:spPr>
        </p:pic>
        <p:pic>
          <p:nvPicPr>
            <p:cNvPr id="10" name="圖片 9">
              <a:extLst>
                <a:ext uri="{FF2B5EF4-FFF2-40B4-BE49-F238E27FC236}">
                  <a16:creationId xmlns:a16="http://schemas.microsoft.com/office/drawing/2014/main" id="{4975B546-F467-83AC-7920-80706A3FF1DB}"/>
                </a:ext>
              </a:extLst>
            </p:cNvPr>
            <p:cNvPicPr>
              <a:picLocks noChangeAspect="1"/>
            </p:cNvPicPr>
            <p:nvPr/>
          </p:nvPicPr>
          <p:blipFill>
            <a:blip r:embed="rId4"/>
            <a:stretch>
              <a:fillRect/>
            </a:stretch>
          </p:blipFill>
          <p:spPr>
            <a:xfrm>
              <a:off x="1750720" y="2116209"/>
              <a:ext cx="591036" cy="591036"/>
            </a:xfrm>
            <a:prstGeom prst="rect">
              <a:avLst/>
            </a:prstGeom>
          </p:spPr>
        </p:pic>
      </p:grpSp>
      <p:graphicFrame>
        <p:nvGraphicFramePr>
          <p:cNvPr id="6" name="表格 5">
            <a:extLst>
              <a:ext uri="{FF2B5EF4-FFF2-40B4-BE49-F238E27FC236}">
                <a16:creationId xmlns:a16="http://schemas.microsoft.com/office/drawing/2014/main" id="{BE2F0829-806A-13BC-B638-30D0149E5A71}"/>
              </a:ext>
            </a:extLst>
          </p:cNvPr>
          <p:cNvGraphicFramePr>
            <a:graphicFrameLocks noGrp="1"/>
          </p:cNvGraphicFramePr>
          <p:nvPr>
            <p:extLst>
              <p:ext uri="{D42A27DB-BD31-4B8C-83A1-F6EECF244321}">
                <p14:modId xmlns:p14="http://schemas.microsoft.com/office/powerpoint/2010/main" val="2155026340"/>
              </p:ext>
            </p:extLst>
          </p:nvPr>
        </p:nvGraphicFramePr>
        <p:xfrm>
          <a:off x="5860747" y="4076700"/>
          <a:ext cx="4963160" cy="579120"/>
        </p:xfrm>
        <a:graphic>
          <a:graphicData uri="http://schemas.openxmlformats.org/drawingml/2006/table">
            <a:tbl>
              <a:tblPr firstRow="1" firstCol="1" bandRow="1">
                <a:tableStyleId>{616DA210-FB5B-4158-B5E0-FEB733F419BA}</a:tableStyleId>
              </a:tblPr>
              <a:tblGrid>
                <a:gridCol w="608330">
                  <a:extLst>
                    <a:ext uri="{9D8B030D-6E8A-4147-A177-3AD203B41FA5}">
                      <a16:colId xmlns:a16="http://schemas.microsoft.com/office/drawing/2014/main" val="2032106790"/>
                    </a:ext>
                  </a:extLst>
                </a:gridCol>
                <a:gridCol w="614045">
                  <a:extLst>
                    <a:ext uri="{9D8B030D-6E8A-4147-A177-3AD203B41FA5}">
                      <a16:colId xmlns:a16="http://schemas.microsoft.com/office/drawing/2014/main" val="2190156674"/>
                    </a:ext>
                  </a:extLst>
                </a:gridCol>
                <a:gridCol w="614045">
                  <a:extLst>
                    <a:ext uri="{9D8B030D-6E8A-4147-A177-3AD203B41FA5}">
                      <a16:colId xmlns:a16="http://schemas.microsoft.com/office/drawing/2014/main" val="3388627918"/>
                    </a:ext>
                  </a:extLst>
                </a:gridCol>
                <a:gridCol w="623570">
                  <a:extLst>
                    <a:ext uri="{9D8B030D-6E8A-4147-A177-3AD203B41FA5}">
                      <a16:colId xmlns:a16="http://schemas.microsoft.com/office/drawing/2014/main" val="328125927"/>
                    </a:ext>
                  </a:extLst>
                </a:gridCol>
                <a:gridCol w="623570">
                  <a:extLst>
                    <a:ext uri="{9D8B030D-6E8A-4147-A177-3AD203B41FA5}">
                      <a16:colId xmlns:a16="http://schemas.microsoft.com/office/drawing/2014/main" val="300587736"/>
                    </a:ext>
                  </a:extLst>
                </a:gridCol>
                <a:gridCol w="623570">
                  <a:extLst>
                    <a:ext uri="{9D8B030D-6E8A-4147-A177-3AD203B41FA5}">
                      <a16:colId xmlns:a16="http://schemas.microsoft.com/office/drawing/2014/main" val="2859237633"/>
                    </a:ext>
                  </a:extLst>
                </a:gridCol>
                <a:gridCol w="623570">
                  <a:extLst>
                    <a:ext uri="{9D8B030D-6E8A-4147-A177-3AD203B41FA5}">
                      <a16:colId xmlns:a16="http://schemas.microsoft.com/office/drawing/2014/main" val="2197068616"/>
                    </a:ext>
                  </a:extLst>
                </a:gridCol>
                <a:gridCol w="632460">
                  <a:extLst>
                    <a:ext uri="{9D8B030D-6E8A-4147-A177-3AD203B41FA5}">
                      <a16:colId xmlns:a16="http://schemas.microsoft.com/office/drawing/2014/main" val="1882400276"/>
                    </a:ext>
                  </a:extLst>
                </a:gridCol>
              </a:tblGrid>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b</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extLst>
                  <a:ext uri="{0D108BD9-81ED-4DB2-BD59-A6C34878D82A}">
                    <a16:rowId xmlns:a16="http://schemas.microsoft.com/office/drawing/2014/main" val="4165987581"/>
                  </a:ext>
                </a:extLst>
              </a:tr>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w</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extLst>
                  <a:ext uri="{0D108BD9-81ED-4DB2-BD59-A6C34878D82A}">
                    <a16:rowId xmlns:a16="http://schemas.microsoft.com/office/drawing/2014/main" val="3065792689"/>
                  </a:ext>
                </a:extLst>
              </a:tr>
              <a:tr h="0">
                <a:tc>
                  <a:txBody>
                    <a:bodyPr/>
                    <a:lstStyle/>
                    <a:p>
                      <a:pPr algn="ctr">
                        <a:spcAft>
                          <a:spcPts val="0"/>
                        </a:spcAft>
                      </a:pPr>
                      <a:r>
                        <a:rPr lang="en-US" sz="1400" i="1" kern="100" dirty="0">
                          <a:effectLst/>
                          <a:latin typeface="Times New Roman" panose="02020603050405020304" pitchFamily="18" charset="0"/>
                          <a:cs typeface="Times New Roman" panose="02020603050405020304" pitchFamily="18" charset="0"/>
                        </a:rPr>
                        <a:t>l</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extLst>
                  <a:ext uri="{0D108BD9-81ED-4DB2-BD59-A6C34878D82A}">
                    <a16:rowId xmlns:a16="http://schemas.microsoft.com/office/drawing/2014/main" val="247990342"/>
                  </a:ext>
                </a:extLst>
              </a:tr>
            </a:tbl>
          </a:graphicData>
        </a:graphic>
      </p:graphicFrame>
      <p:sp>
        <p:nvSpPr>
          <p:cNvPr id="9" name="文字方塊 8">
            <a:extLst>
              <a:ext uri="{FF2B5EF4-FFF2-40B4-BE49-F238E27FC236}">
                <a16:creationId xmlns:a16="http://schemas.microsoft.com/office/drawing/2014/main" id="{EA773D20-238C-27CD-EA76-6B0B6E6AE088}"/>
              </a:ext>
            </a:extLst>
          </p:cNvPr>
          <p:cNvSpPr txBox="1"/>
          <p:nvPr/>
        </p:nvSpPr>
        <p:spPr>
          <a:xfrm>
            <a:off x="720898" y="1160008"/>
            <a:ext cx="9660967" cy="2246769"/>
          </a:xfrm>
          <a:prstGeom prst="rect">
            <a:avLst/>
          </a:prstGeom>
          <a:noFill/>
        </p:spPr>
        <p:txBody>
          <a:bodyPr wrap="square">
            <a:spAutoFit/>
          </a:bodyPr>
          <a:lstStyle/>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For </a:t>
            </a:r>
            <a:r>
              <a:rPr lang="zh-TW" altLang="en-US" sz="2000" dirty="0">
                <a:latin typeface="Times New Roman" panose="02020603050405020304" pitchFamily="18" charset="0"/>
                <a:cs typeface="Times New Roman" panose="02020603050405020304" pitchFamily="18" charset="0"/>
              </a:rPr>
              <a:t>𝑏</a:t>
            </a:r>
            <a:r>
              <a:rPr lang="en-US" altLang="zh-TW" sz="2000" dirty="0">
                <a:latin typeface="Times New Roman" panose="02020603050405020304" pitchFamily="18" charset="0"/>
                <a:cs typeface="Times New Roman" panose="02020603050405020304" pitchFamily="18" charset="0"/>
              </a:rPr>
              <a:t>=1600, the KECCAK family is referred to as KECCAK[c]:</a:t>
            </a:r>
          </a:p>
          <a:p>
            <a:pPr marL="342900" indent="-342900">
              <a:buFont typeface="Wingdings" panose="05000000000000000000" pitchFamily="2" charset="2"/>
              <a:buChar char="ü"/>
            </a:pPr>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KECCAK[c]=SPONGE[KECCAK−p[1600,24],pad10∗1,1600−c]</a:t>
            </a:r>
          </a:p>
          <a:p>
            <a:endParaRPr lang="en-US" altLang="zh-TW"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Given an input bit string N and an output length d</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t>
            </a:r>
          </a:p>
          <a:p>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a:t>
            </a:r>
            <a:r>
              <a:rPr lang="en-US" altLang="zh-TW" sz="2000" dirty="0" err="1">
                <a:latin typeface="Times New Roman" panose="02020603050405020304" pitchFamily="18" charset="0"/>
                <a:cs typeface="Times New Roman" panose="02020603050405020304" pitchFamily="18" charset="0"/>
              </a:rPr>
              <a:t>N,d</a:t>
            </a:r>
            <a:r>
              <a:rPr lang="en-US" altLang="zh-TW" sz="2000" dirty="0">
                <a:latin typeface="Times New Roman" panose="02020603050405020304" pitchFamily="18" charset="0"/>
                <a:cs typeface="Times New Roman" panose="02020603050405020304" pitchFamily="18" charset="0"/>
              </a:rPr>
              <a:t>)=SPONGE[KECCAK−p[1600,24],pad10∗1,1600−c](</a:t>
            </a:r>
            <a:r>
              <a:rPr lang="en-US" altLang="zh-TW" sz="2000" dirty="0" err="1">
                <a:latin typeface="Times New Roman" panose="02020603050405020304" pitchFamily="18" charset="0"/>
                <a:cs typeface="Times New Roman" panose="02020603050405020304" pitchFamily="18" charset="0"/>
              </a:rPr>
              <a:t>N,d</a:t>
            </a:r>
            <a:r>
              <a:rPr lang="en-US" altLang="zh-TW" sz="2000" dirty="0">
                <a:latin typeface="Times New Roman" panose="02020603050405020304" pitchFamily="18" charset="0"/>
                <a:cs typeface="Times New Roman" panose="02020603050405020304" pitchFamily="18" charset="0"/>
              </a:rPr>
              <a:t>)</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86317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0F2D77-664D-AD22-079D-AB094810FDD2}"/>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5555E19D-6019-6664-EF44-8C4CDB7FD240}"/>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9AEC4D1E-0D34-CE20-0D29-C6766F325F34}"/>
              </a:ext>
            </a:extLst>
          </p:cNvPr>
          <p:cNvGrpSpPr/>
          <p:nvPr/>
        </p:nvGrpSpPr>
        <p:grpSpPr>
          <a:xfrm>
            <a:off x="568443" y="319365"/>
            <a:ext cx="1290471" cy="461665"/>
            <a:chOff x="568442" y="319364"/>
            <a:chExt cx="1290471" cy="461666"/>
          </a:xfrm>
        </p:grpSpPr>
        <p:sp>
          <p:nvSpPr>
            <p:cNvPr id="55" name="文本框 23">
              <a:extLst>
                <a:ext uri="{FF2B5EF4-FFF2-40B4-BE49-F238E27FC236}">
                  <a16:creationId xmlns:a16="http://schemas.microsoft.com/office/drawing/2014/main" id="{CF218617-9665-57EF-89C2-DA4B32DAD683}"/>
                </a:ext>
              </a:extLst>
            </p:cNvPr>
            <p:cNvSpPr txBox="1"/>
            <p:nvPr/>
          </p:nvSpPr>
          <p:spPr>
            <a:xfrm>
              <a:off x="665958" y="319364"/>
              <a:ext cx="119295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Padding</a:t>
              </a:r>
            </a:p>
          </p:txBody>
        </p:sp>
        <p:sp>
          <p:nvSpPr>
            <p:cNvPr id="56" name="等腰三角形 55">
              <a:extLst>
                <a:ext uri="{FF2B5EF4-FFF2-40B4-BE49-F238E27FC236}">
                  <a16:creationId xmlns:a16="http://schemas.microsoft.com/office/drawing/2014/main" id="{CBD27441-E01D-D1AF-47BF-314A4D452EA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074A80E3-DFBF-D373-1786-2A6687469304}"/>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sp>
        <p:nvSpPr>
          <p:cNvPr id="4" name="文字方塊 3">
            <a:extLst>
              <a:ext uri="{FF2B5EF4-FFF2-40B4-BE49-F238E27FC236}">
                <a16:creationId xmlns:a16="http://schemas.microsoft.com/office/drawing/2014/main" id="{DB8C98CB-0B50-9E02-0158-4B6C2077D359}"/>
              </a:ext>
            </a:extLst>
          </p:cNvPr>
          <p:cNvSpPr txBox="1"/>
          <p:nvPr/>
        </p:nvSpPr>
        <p:spPr>
          <a:xfrm>
            <a:off x="675443" y="781030"/>
            <a:ext cx="8026090" cy="2460738"/>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Simple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pad10(0*)1</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padding rule for KECCAK uses </a:t>
            </a:r>
            <a:r>
              <a:rPr lang="en-US" altLang="zh-TW"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7" name="文字方塊 6">
            <a:extLst>
              <a:ext uri="{FF2B5EF4-FFF2-40B4-BE49-F238E27FC236}">
                <a16:creationId xmlns:a16="http://schemas.microsoft.com/office/drawing/2014/main" id="{EF4F6250-FA42-B4B6-19AE-72D8A0BF9E12}"/>
              </a:ext>
            </a:extLst>
          </p:cNvPr>
          <p:cNvSpPr txBox="1"/>
          <p:nvPr/>
        </p:nvSpPr>
        <p:spPr>
          <a:xfrm>
            <a:off x="12289517" y="550197"/>
            <a:ext cx="6116444" cy="3139321"/>
          </a:xfrm>
          <a:prstGeom prst="rect">
            <a:avLst/>
          </a:prstGeom>
          <a:noFill/>
        </p:spPr>
        <p:txBody>
          <a:bodyPr wrap="square">
            <a:spAutoFit/>
          </a:bodyPr>
          <a:lstStyle/>
          <a:p>
            <a:pPr algn="l"/>
            <a:r>
              <a:rPr lang="zh-TW" altLang="en-US" b="0" i="0" dirty="0">
                <a:solidFill>
                  <a:srgbClr val="262626"/>
                </a:solidFill>
                <a:effectLst/>
                <a:latin typeface="-apple-system"/>
              </a:rPr>
              <a:t>根據規範文件第 </a:t>
            </a:r>
            <a:r>
              <a:rPr lang="en-US" altLang="zh-TW" b="0" i="0" dirty="0">
                <a:solidFill>
                  <a:srgbClr val="262626"/>
                </a:solidFill>
                <a:effectLst/>
                <a:latin typeface="-apple-system"/>
              </a:rPr>
              <a:t>5.1 </a:t>
            </a:r>
            <a:r>
              <a:rPr lang="zh-TW" altLang="en-US" b="0" i="0" dirty="0">
                <a:solidFill>
                  <a:srgbClr val="262626"/>
                </a:solidFill>
                <a:effectLst/>
                <a:latin typeface="-apple-system"/>
              </a:rPr>
              <a:t>節第 </a:t>
            </a:r>
            <a:r>
              <a:rPr lang="en-US" altLang="zh-TW" b="0" i="0" dirty="0">
                <a:solidFill>
                  <a:srgbClr val="262626"/>
                </a:solidFill>
                <a:effectLst/>
                <a:latin typeface="-apple-system"/>
              </a:rPr>
              <a:t>19 </a:t>
            </a:r>
            <a:r>
              <a:rPr lang="zh-TW" altLang="en-US" b="0" i="0" dirty="0">
                <a:solidFill>
                  <a:srgbClr val="262626"/>
                </a:solidFill>
                <a:effectLst/>
                <a:latin typeface="-apple-system"/>
              </a:rPr>
              <a:t>頁（或 </a:t>
            </a:r>
            <a:r>
              <a:rPr lang="en-US" altLang="zh-TW" b="0" i="0" dirty="0">
                <a:solidFill>
                  <a:srgbClr val="262626"/>
                </a:solidFill>
                <a:effectLst/>
                <a:latin typeface="-apple-system"/>
              </a:rPr>
              <a:t>PDF </a:t>
            </a:r>
            <a:r>
              <a:rPr lang="zh-TW" altLang="en-US" b="0" i="0" dirty="0">
                <a:solidFill>
                  <a:srgbClr val="262626"/>
                </a:solidFill>
                <a:effectLst/>
                <a:latin typeface="-apple-system"/>
              </a:rPr>
              <a:t>的第 </a:t>
            </a:r>
            <a:r>
              <a:rPr lang="en-US" altLang="zh-TW" b="0" i="0" dirty="0">
                <a:solidFill>
                  <a:srgbClr val="262626"/>
                </a:solidFill>
                <a:effectLst/>
                <a:latin typeface="-apple-system"/>
              </a:rPr>
              <a:t>27 </a:t>
            </a:r>
            <a:r>
              <a:rPr lang="zh-TW" altLang="en-US" b="0" i="0" dirty="0">
                <a:solidFill>
                  <a:srgbClr val="262626"/>
                </a:solidFill>
                <a:effectLst/>
                <a:latin typeface="-apple-system"/>
              </a:rPr>
              <a:t>頁），填充算法返回字串 </a:t>
            </a:r>
            <a:r>
              <a:rPr lang="en-US" altLang="zh-TW" b="0" i="0" dirty="0">
                <a:solidFill>
                  <a:srgbClr val="262626"/>
                </a:solidFill>
                <a:effectLst/>
                <a:latin typeface="-apple-system"/>
              </a:rPr>
              <a:t>1 || 0^j || 1</a:t>
            </a:r>
            <a:r>
              <a:rPr lang="zh-TW" altLang="en-US" b="0" i="0" dirty="0">
                <a:solidFill>
                  <a:srgbClr val="262626"/>
                </a:solidFill>
                <a:effectLst/>
                <a:latin typeface="-apple-system"/>
              </a:rPr>
              <a:t>，其中 </a:t>
            </a:r>
            <a:r>
              <a:rPr lang="en-US" altLang="zh-TW" b="0" i="0" dirty="0">
                <a:solidFill>
                  <a:srgbClr val="262626"/>
                </a:solidFill>
                <a:effectLst/>
                <a:latin typeface="-apple-system"/>
              </a:rPr>
              <a:t>j </a:t>
            </a:r>
            <a:r>
              <a:rPr lang="zh-TW" altLang="en-US" b="0" i="0" dirty="0">
                <a:solidFill>
                  <a:srgbClr val="262626"/>
                </a:solidFill>
                <a:effectLst/>
                <a:latin typeface="-apple-system"/>
              </a:rPr>
              <a:t>表示零個或多個 </a:t>
            </a:r>
            <a:r>
              <a:rPr lang="en-US" altLang="zh-TW" b="0" i="0" dirty="0">
                <a:solidFill>
                  <a:srgbClr val="262626"/>
                </a:solidFill>
                <a:effectLst/>
                <a:latin typeface="-apple-system"/>
              </a:rPr>
              <a:t>0</a:t>
            </a:r>
            <a:r>
              <a:rPr lang="zh-TW" altLang="en-US" b="0" i="0" dirty="0">
                <a:solidFill>
                  <a:srgbClr val="262626"/>
                </a:solidFill>
                <a:effectLst/>
                <a:latin typeface="-apple-system"/>
              </a:rPr>
              <a:t>，這樣生成的字串長度就是比特速率的倍數。此外，根據這一定義，算法的最小輸出為 </a:t>
            </a:r>
            <a:r>
              <a:rPr lang="en-US" altLang="zh-TW" b="0" i="0" dirty="0">
                <a:solidFill>
                  <a:srgbClr val="262626"/>
                </a:solidFill>
                <a:effectLst/>
                <a:latin typeface="-apple-system"/>
              </a:rPr>
              <a:t>1 || 0^0 || 1 = 1 || 1</a:t>
            </a:r>
            <a:r>
              <a:rPr lang="zh-TW" altLang="en-US" b="0" i="0" dirty="0">
                <a:solidFill>
                  <a:srgbClr val="262626"/>
                </a:solidFill>
                <a:effectLst/>
                <a:latin typeface="-apple-system"/>
              </a:rPr>
              <a:t>，長度為兩位。</a:t>
            </a:r>
          </a:p>
          <a:p>
            <a:pPr algn="l"/>
            <a:r>
              <a:rPr lang="zh-TW" altLang="en-US" b="0" i="0" dirty="0">
                <a:solidFill>
                  <a:srgbClr val="262626"/>
                </a:solidFill>
                <a:effectLst/>
                <a:latin typeface="-apple-system"/>
              </a:rPr>
              <a:t>在你描述的情況下，</a:t>
            </a:r>
            <a:r>
              <a:rPr lang="en-US" altLang="zh-TW" b="0" i="0" dirty="0">
                <a:solidFill>
                  <a:srgbClr val="262626"/>
                </a:solidFill>
                <a:effectLst/>
                <a:latin typeface="-apple-system"/>
              </a:rPr>
              <a:t>N </a:t>
            </a:r>
            <a:r>
              <a:rPr lang="zh-TW" altLang="en-US" b="0" i="0" dirty="0">
                <a:solidFill>
                  <a:srgbClr val="262626"/>
                </a:solidFill>
                <a:effectLst/>
                <a:latin typeface="-apple-system"/>
              </a:rPr>
              <a:t>將會是：</a:t>
            </a:r>
            <a:r>
              <a:rPr lang="en-US" altLang="zh-TW" b="0" i="0" dirty="0">
                <a:solidFill>
                  <a:srgbClr val="262626"/>
                </a:solidFill>
                <a:effectLst/>
                <a:latin typeface="-apple-system"/>
              </a:rPr>
              <a:t>M</a:t>
            </a:r>
            <a:r>
              <a:rPr lang="zh-TW" altLang="en-US" b="0" i="0" dirty="0">
                <a:solidFill>
                  <a:srgbClr val="262626"/>
                </a:solidFill>
                <a:effectLst/>
                <a:latin typeface="-apple-system"/>
              </a:rPr>
              <a:t>（</a:t>
            </a:r>
            <a:r>
              <a:rPr lang="en-US" altLang="zh-TW" b="0" i="0" dirty="0">
                <a:solidFill>
                  <a:srgbClr val="262626"/>
                </a:solidFill>
                <a:effectLst/>
                <a:latin typeface="-apple-system"/>
              </a:rPr>
              <a:t>573 </a:t>
            </a:r>
            <a:r>
              <a:rPr lang="zh-TW" altLang="en-US" b="0" i="0" dirty="0">
                <a:solidFill>
                  <a:srgbClr val="262626"/>
                </a:solidFill>
                <a:effectLst/>
                <a:latin typeface="-apple-system"/>
              </a:rPr>
              <a:t>位的消息）</a:t>
            </a:r>
            <a:r>
              <a:rPr lang="en-US" altLang="zh-TW" b="0" i="0" dirty="0">
                <a:solidFill>
                  <a:srgbClr val="262626"/>
                </a:solidFill>
                <a:effectLst/>
                <a:latin typeface="-apple-system"/>
              </a:rPr>
              <a:t>|| 01</a:t>
            </a:r>
            <a:r>
              <a:rPr lang="zh-TW" altLang="en-US" b="0" i="0" dirty="0">
                <a:solidFill>
                  <a:srgbClr val="262626"/>
                </a:solidFill>
                <a:effectLst/>
                <a:latin typeface="-apple-system"/>
              </a:rPr>
              <a:t>（</a:t>
            </a:r>
            <a:r>
              <a:rPr lang="en-US" altLang="zh-TW" b="0" i="0" dirty="0">
                <a:solidFill>
                  <a:srgbClr val="262626"/>
                </a:solidFill>
                <a:effectLst/>
                <a:latin typeface="-apple-system"/>
              </a:rPr>
              <a:t>2 </a:t>
            </a:r>
            <a:r>
              <a:rPr lang="zh-TW" altLang="en-US" b="0" i="0" dirty="0">
                <a:solidFill>
                  <a:srgbClr val="262626"/>
                </a:solidFill>
                <a:effectLst/>
                <a:latin typeface="-apple-system"/>
              </a:rPr>
              <a:t>位域）</a:t>
            </a:r>
            <a:r>
              <a:rPr lang="en-US" altLang="zh-TW" b="0" i="0" dirty="0">
                <a:solidFill>
                  <a:srgbClr val="262626"/>
                </a:solidFill>
                <a:effectLst/>
                <a:latin typeface="-apple-system"/>
              </a:rPr>
              <a:t>|| 1</a:t>
            </a:r>
            <a:r>
              <a:rPr lang="zh-TW" altLang="en-US" b="0" i="0" dirty="0">
                <a:solidFill>
                  <a:srgbClr val="262626"/>
                </a:solidFill>
                <a:effectLst/>
                <a:latin typeface="-apple-system"/>
              </a:rPr>
              <a:t>（</a:t>
            </a:r>
            <a:r>
              <a:rPr lang="en-US" altLang="zh-TW" b="0" i="0" dirty="0">
                <a:solidFill>
                  <a:srgbClr val="262626"/>
                </a:solidFill>
                <a:effectLst/>
                <a:latin typeface="-apple-system"/>
              </a:rPr>
              <a:t>10</a:t>
            </a:r>
            <a:r>
              <a:rPr lang="en-US" altLang="zh-TW" b="0" i="1" dirty="0">
                <a:solidFill>
                  <a:srgbClr val="262626"/>
                </a:solidFill>
                <a:effectLst/>
                <a:latin typeface="-apple-system"/>
              </a:rPr>
              <a:t>1 </a:t>
            </a:r>
            <a:r>
              <a:rPr lang="zh-TW" altLang="en-US" b="0" i="1" dirty="0">
                <a:solidFill>
                  <a:srgbClr val="262626"/>
                </a:solidFill>
                <a:effectLst/>
                <a:latin typeface="-apple-system"/>
              </a:rPr>
              <a:t>填充的開始）</a:t>
            </a:r>
            <a:r>
              <a:rPr lang="en-US" altLang="zh-TW" b="0" i="1" dirty="0">
                <a:solidFill>
                  <a:srgbClr val="262626"/>
                </a:solidFill>
                <a:effectLst/>
                <a:latin typeface="-apple-system"/>
              </a:rPr>
              <a:t>|| 0</a:t>
            </a:r>
            <a:r>
              <a:rPr lang="en-US" altLang="zh-TW" b="0" i="0" dirty="0">
                <a:solidFill>
                  <a:srgbClr val="262626"/>
                </a:solidFill>
                <a:effectLst/>
                <a:latin typeface="-apple-system"/>
              </a:rPr>
              <a:t>(575 </a:t>
            </a:r>
            <a:r>
              <a:rPr lang="zh-TW" altLang="en-US" b="0" i="0" dirty="0">
                <a:solidFill>
                  <a:srgbClr val="262626"/>
                </a:solidFill>
                <a:effectLst/>
                <a:latin typeface="-apple-system"/>
              </a:rPr>
              <a:t>位的 </a:t>
            </a:r>
            <a:r>
              <a:rPr lang="en-US" altLang="zh-TW" b="0" i="0" dirty="0">
                <a:solidFill>
                  <a:srgbClr val="262626"/>
                </a:solidFill>
                <a:effectLst/>
                <a:latin typeface="-apple-system"/>
              </a:rPr>
              <a:t>0) || 1</a:t>
            </a:r>
            <a:r>
              <a:rPr lang="zh-TW" altLang="en-US" b="0" i="0" dirty="0">
                <a:solidFill>
                  <a:srgbClr val="262626"/>
                </a:solidFill>
                <a:effectLst/>
                <a:latin typeface="-apple-system"/>
              </a:rPr>
              <a:t>（</a:t>
            </a:r>
            <a:r>
              <a:rPr lang="en-US" altLang="zh-TW" b="0" i="0" dirty="0">
                <a:solidFill>
                  <a:srgbClr val="262626"/>
                </a:solidFill>
                <a:effectLst/>
                <a:latin typeface="-apple-system"/>
              </a:rPr>
              <a:t>10*1 </a:t>
            </a:r>
            <a:r>
              <a:rPr lang="zh-TW" altLang="en-US" b="0" i="0" dirty="0">
                <a:solidFill>
                  <a:srgbClr val="262626"/>
                </a:solidFill>
                <a:effectLst/>
                <a:latin typeface="-apple-system"/>
              </a:rPr>
              <a:t>填充的結束），這將是 </a:t>
            </a:r>
            <a:r>
              <a:rPr lang="en-US" altLang="zh-TW" b="0" i="0" dirty="0">
                <a:solidFill>
                  <a:srgbClr val="262626"/>
                </a:solidFill>
                <a:effectLst/>
                <a:latin typeface="-apple-system"/>
              </a:rPr>
              <a:t>2 </a:t>
            </a:r>
            <a:r>
              <a:rPr lang="zh-TW" altLang="en-US" b="0" i="0" dirty="0">
                <a:solidFill>
                  <a:srgbClr val="262626"/>
                </a:solidFill>
                <a:effectLst/>
                <a:latin typeface="-apple-system"/>
              </a:rPr>
              <a:t>個 </a:t>
            </a:r>
            <a:r>
              <a:rPr lang="en-US" altLang="zh-TW" b="0" i="0" dirty="0">
                <a:solidFill>
                  <a:srgbClr val="262626"/>
                </a:solidFill>
                <a:effectLst/>
                <a:latin typeface="-apple-system"/>
              </a:rPr>
              <a:t>576 </a:t>
            </a:r>
            <a:r>
              <a:rPr lang="zh-TW" altLang="en-US" b="0" i="0" dirty="0">
                <a:solidFill>
                  <a:srgbClr val="262626"/>
                </a:solidFill>
                <a:effectLst/>
                <a:latin typeface="-apple-system"/>
              </a:rPr>
              <a:t>位的區塊，以吸收進海綿中。</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en-US" altLang="zh-TW" b="0" i="0" dirty="0">
                <a:solidFill>
                  <a:srgbClr val="262626"/>
                </a:solidFill>
                <a:effectLst/>
                <a:latin typeface="-apple-system"/>
              </a:rPr>
              <a:t>https://crypto.stackexchange.com/questions/33624/sha-3-padding-clarifications</a:t>
            </a:r>
            <a:endParaRPr lang="zh-TW" altLang="en-US" b="0" i="0" dirty="0">
              <a:solidFill>
                <a:srgbClr val="262626"/>
              </a:solidFill>
              <a:effectLst/>
              <a:latin typeface="-apple-system"/>
            </a:endParaRPr>
          </a:p>
        </p:txBody>
      </p:sp>
      <mc:AlternateContent xmlns:mc="http://schemas.openxmlformats.org/markup-compatibility/2006" xmlns:a14="http://schemas.microsoft.com/office/drawing/2010/main">
        <mc:Choice Requires="a14">
          <p:sp>
            <p:nvSpPr>
              <p:cNvPr id="16" name="文字方塊 15">
                <a:extLst>
                  <a:ext uri="{FF2B5EF4-FFF2-40B4-BE49-F238E27FC236}">
                    <a16:creationId xmlns:a16="http://schemas.microsoft.com/office/drawing/2014/main" id="{48B47330-6D1A-8A12-F4E7-920BA54B612B}"/>
                  </a:ext>
                </a:extLst>
              </p:cNvPr>
              <p:cNvSpPr txBox="1"/>
              <p:nvPr/>
            </p:nvSpPr>
            <p:spPr>
              <a:xfrm>
                <a:off x="9037183" y="3176988"/>
                <a:ext cx="2980303" cy="3785652"/>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r>
                  <a:rPr lang="en-US" altLang="zh-TW" sz="2000" dirty="0">
                    <a:solidFill>
                      <a:schemeClr val="bg2">
                        <a:lumMod val="25000"/>
                      </a:schemeClr>
                    </a:solidFill>
                    <a:latin typeface="Times New Roman" panose="02020603050405020304" pitchFamily="18" charset="0"/>
                    <a:cs typeface="Times New Roman" panose="02020603050405020304" pitchFamily="18" charset="0"/>
                  </a:rPr>
                  <a:t>r = 1088 bits</a:t>
                </a:r>
              </a:p>
              <a:p>
                <a:endParaRPr lang="en-US" altLang="zh-TW" sz="2000" dirty="0">
                  <a:solidFill>
                    <a:schemeClr val="bg2">
                      <a:lumMod val="25000"/>
                    </a:schemeClr>
                  </a:solidFill>
                  <a:latin typeface="Times New Roman" panose="02020603050405020304" pitchFamily="18" charset="0"/>
                  <a:cs typeface="Times New Roman" panose="02020603050405020304" pitchFamily="18" charset="0"/>
                </a:endParaRPr>
              </a:p>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n = </a:t>
                </a:r>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10496 bits</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k = </a:t>
                </a:r>
                <a14:m>
                  <m:oMath xmlns:m="http://schemas.openxmlformats.org/officeDocument/2006/math">
                    <m:d>
                      <m:dPr>
                        <m:begChr m:val="⌈"/>
                        <m:endChr m:val="⌉"/>
                        <m:ctrlPr>
                          <a:rPr lang="en-US" altLang="zh-TW" sz="2000" i="1"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ctrlPr>
                      </m:dPr>
                      <m:e>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 / 1088</m:t>
                        </m:r>
                      </m:e>
                    </m:d>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 10</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 = </a:t>
                </a:r>
                <a14:m>
                  <m:oMath xmlns:m="http://schemas.openxmlformats.org/officeDocument/2006/math">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m:t>
                    </m:r>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mod 1088 = 704</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mc:Choice>
        <mc:Fallback xmlns="">
          <p:sp>
            <p:nvSpPr>
              <p:cNvPr id="16" name="文字方塊 15">
                <a:extLst>
                  <a:ext uri="{FF2B5EF4-FFF2-40B4-BE49-F238E27FC236}">
                    <a16:creationId xmlns:a16="http://schemas.microsoft.com/office/drawing/2014/main" id="{48B47330-6D1A-8A12-F4E7-920BA54B612B}"/>
                  </a:ext>
                </a:extLst>
              </p:cNvPr>
              <p:cNvSpPr txBox="1">
                <a:spLocks noRot="1" noChangeAspect="1" noMove="1" noResize="1" noEditPoints="1" noAdjustHandles="1" noChangeArrowheads="1" noChangeShapeType="1" noTextEdit="1"/>
              </p:cNvSpPr>
              <p:nvPr/>
            </p:nvSpPr>
            <p:spPr>
              <a:xfrm>
                <a:off x="9037183" y="3176988"/>
                <a:ext cx="2980303" cy="3785652"/>
              </a:xfrm>
              <a:prstGeom prst="rect">
                <a:avLst/>
              </a:prstGeom>
              <a:blipFill>
                <a:blip r:embed="rId3"/>
                <a:stretch>
                  <a:fillRect l="-2045" t="-805" r="-1227"/>
                </a:stretch>
              </a:blipFill>
            </p:spPr>
            <p:txBody>
              <a:bodyPr/>
              <a:lstStyle/>
              <a:p>
                <a:r>
                  <a:rPr lang="zh-TW" altLang="en-US">
                    <a:noFill/>
                  </a:rPr>
                  <a:t> </a:t>
                </a:r>
              </a:p>
            </p:txBody>
          </p:sp>
        </mc:Fallback>
      </mc:AlternateContent>
      <p:sp>
        <p:nvSpPr>
          <p:cNvPr id="27" name="文字方塊 26">
            <a:extLst>
              <a:ext uri="{FF2B5EF4-FFF2-40B4-BE49-F238E27FC236}">
                <a16:creationId xmlns:a16="http://schemas.microsoft.com/office/drawing/2014/main" id="{83D6982E-B942-BB05-04E6-98CB3BF086CA}"/>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8" name="群組 27">
            <a:extLst>
              <a:ext uri="{FF2B5EF4-FFF2-40B4-BE49-F238E27FC236}">
                <a16:creationId xmlns:a16="http://schemas.microsoft.com/office/drawing/2014/main" id="{1775936E-9B9E-A98D-2753-E229CB5CEFA4}"/>
              </a:ext>
            </a:extLst>
          </p:cNvPr>
          <p:cNvGrpSpPr/>
          <p:nvPr/>
        </p:nvGrpSpPr>
        <p:grpSpPr>
          <a:xfrm>
            <a:off x="9037183" y="1153113"/>
            <a:ext cx="2722817" cy="1858059"/>
            <a:chOff x="9037183" y="759959"/>
            <a:chExt cx="2722817" cy="1858059"/>
          </a:xfrm>
        </p:grpSpPr>
        <p:grpSp>
          <p:nvGrpSpPr>
            <p:cNvPr id="29" name="群組 28">
              <a:extLst>
                <a:ext uri="{FF2B5EF4-FFF2-40B4-BE49-F238E27FC236}">
                  <a16:creationId xmlns:a16="http://schemas.microsoft.com/office/drawing/2014/main" id="{F0CBEF32-A83B-274E-2C12-2C23B3BAF263}"/>
                </a:ext>
              </a:extLst>
            </p:cNvPr>
            <p:cNvGrpSpPr/>
            <p:nvPr/>
          </p:nvGrpSpPr>
          <p:grpSpPr>
            <a:xfrm>
              <a:off x="9037183" y="759959"/>
              <a:ext cx="2722817" cy="1858059"/>
              <a:chOff x="5933899" y="2301899"/>
              <a:chExt cx="3079472" cy="1890413"/>
            </a:xfrm>
          </p:grpSpPr>
          <p:sp>
            <p:nvSpPr>
              <p:cNvPr id="32" name="矩形 31">
                <a:extLst>
                  <a:ext uri="{FF2B5EF4-FFF2-40B4-BE49-F238E27FC236}">
                    <a16:creationId xmlns:a16="http://schemas.microsoft.com/office/drawing/2014/main" id="{71F9CFD7-D526-C8E1-37F7-E7DECA528EFC}"/>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33" name="右大括弧 32">
                <a:extLst>
                  <a:ext uri="{FF2B5EF4-FFF2-40B4-BE49-F238E27FC236}">
                    <a16:creationId xmlns:a16="http://schemas.microsoft.com/office/drawing/2014/main" id="{8EDF0FCE-EBBE-DDA2-04A7-F660D00536AB}"/>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4" name="文字方塊 33">
                <a:extLst>
                  <a:ext uri="{FF2B5EF4-FFF2-40B4-BE49-F238E27FC236}">
                    <a16:creationId xmlns:a16="http://schemas.microsoft.com/office/drawing/2014/main" id="{CDEEE20B-9CB1-D0E7-31D3-05A0FF4DC023}"/>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5" name="右大括弧 34">
                <a:extLst>
                  <a:ext uri="{FF2B5EF4-FFF2-40B4-BE49-F238E27FC236}">
                    <a16:creationId xmlns:a16="http://schemas.microsoft.com/office/drawing/2014/main" id="{3D264CDD-C254-84D5-275E-94C0D87C5E6B}"/>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36" name="右大括弧 35">
                <a:extLst>
                  <a:ext uri="{FF2B5EF4-FFF2-40B4-BE49-F238E27FC236}">
                    <a16:creationId xmlns:a16="http://schemas.microsoft.com/office/drawing/2014/main" id="{BBD1ED52-79AF-1240-730A-D24A753503D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7" name="文字方塊 36">
                <a:extLst>
                  <a:ext uri="{FF2B5EF4-FFF2-40B4-BE49-F238E27FC236}">
                    <a16:creationId xmlns:a16="http://schemas.microsoft.com/office/drawing/2014/main" id="{03518FFD-E116-54B8-4120-7AF4DD136E94}"/>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8" name="文字方塊 37">
                <a:extLst>
                  <a:ext uri="{FF2B5EF4-FFF2-40B4-BE49-F238E27FC236}">
                    <a16:creationId xmlns:a16="http://schemas.microsoft.com/office/drawing/2014/main" id="{1FBF908F-6F9E-E24F-4DE6-CBEB69AE51C8}"/>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31" name="矩形 30">
              <a:extLst>
                <a:ext uri="{FF2B5EF4-FFF2-40B4-BE49-F238E27FC236}">
                  <a16:creationId xmlns:a16="http://schemas.microsoft.com/office/drawing/2014/main" id="{83A40A5C-9F84-7FF9-E02D-2B803D37608C}"/>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pic>
        <p:nvPicPr>
          <p:cNvPr id="52" name="圖片 51">
            <a:extLst>
              <a:ext uri="{FF2B5EF4-FFF2-40B4-BE49-F238E27FC236}">
                <a16:creationId xmlns:a16="http://schemas.microsoft.com/office/drawing/2014/main" id="{FC77C1FB-1E41-2142-193C-E6E80B702ED6}"/>
              </a:ext>
            </a:extLst>
          </p:cNvPr>
          <p:cNvPicPr>
            <a:picLocks noChangeAspect="1"/>
          </p:cNvPicPr>
          <p:nvPr/>
        </p:nvPicPr>
        <p:blipFill>
          <a:blip r:embed="rId4"/>
          <a:stretch>
            <a:fillRect/>
          </a:stretch>
        </p:blipFill>
        <p:spPr>
          <a:xfrm>
            <a:off x="7747841" y="3402103"/>
            <a:ext cx="125781" cy="197656"/>
          </a:xfrm>
          <a:prstGeom prst="rect">
            <a:avLst/>
          </a:prstGeom>
        </p:spPr>
      </p:pic>
      <p:grpSp>
        <p:nvGrpSpPr>
          <p:cNvPr id="73" name="群組 72">
            <a:extLst>
              <a:ext uri="{FF2B5EF4-FFF2-40B4-BE49-F238E27FC236}">
                <a16:creationId xmlns:a16="http://schemas.microsoft.com/office/drawing/2014/main" id="{45AC1489-66F2-AAC5-BE4B-FD32CD9701DD}"/>
              </a:ext>
            </a:extLst>
          </p:cNvPr>
          <p:cNvGrpSpPr/>
          <p:nvPr/>
        </p:nvGrpSpPr>
        <p:grpSpPr>
          <a:xfrm>
            <a:off x="660861" y="3020956"/>
            <a:ext cx="8131309" cy="3296307"/>
            <a:chOff x="660861" y="3020956"/>
            <a:chExt cx="8131309" cy="3296307"/>
          </a:xfrm>
        </p:grpSpPr>
        <p:pic>
          <p:nvPicPr>
            <p:cNvPr id="15" name="圖片 14">
              <a:extLst>
                <a:ext uri="{FF2B5EF4-FFF2-40B4-BE49-F238E27FC236}">
                  <a16:creationId xmlns:a16="http://schemas.microsoft.com/office/drawing/2014/main" id="{AEFD0BD5-13DE-63E2-B752-91EE900B16B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46" name="圖片 45">
              <a:extLst>
                <a:ext uri="{FF2B5EF4-FFF2-40B4-BE49-F238E27FC236}">
                  <a16:creationId xmlns:a16="http://schemas.microsoft.com/office/drawing/2014/main" id="{E9CDECBE-A2BF-F9B1-E7A9-76FE9FB842CE}"/>
                </a:ext>
              </a:extLst>
            </p:cNvPr>
            <p:cNvPicPr>
              <a:picLocks noChangeAspect="1"/>
            </p:cNvPicPr>
            <p:nvPr/>
          </p:nvPicPr>
          <p:blipFill>
            <a:blip r:embed="rId6"/>
            <a:stretch>
              <a:fillRect/>
            </a:stretch>
          </p:blipFill>
          <p:spPr>
            <a:xfrm flipV="1">
              <a:off x="7266013" y="3405612"/>
              <a:ext cx="582770" cy="110652"/>
            </a:xfrm>
            <a:prstGeom prst="rect">
              <a:avLst/>
            </a:prstGeom>
          </p:spPr>
        </p:pic>
        <p:pic>
          <p:nvPicPr>
            <p:cNvPr id="47" name="圖片 46">
              <a:extLst>
                <a:ext uri="{FF2B5EF4-FFF2-40B4-BE49-F238E27FC236}">
                  <a16:creationId xmlns:a16="http://schemas.microsoft.com/office/drawing/2014/main" id="{EE8531BA-F236-1F00-1915-FDDCA8BA74D5}"/>
                </a:ext>
              </a:extLst>
            </p:cNvPr>
            <p:cNvPicPr>
              <a:picLocks noChangeAspect="1"/>
            </p:cNvPicPr>
            <p:nvPr/>
          </p:nvPicPr>
          <p:blipFill>
            <a:blip r:embed="rId6"/>
            <a:stretch>
              <a:fillRect/>
            </a:stretch>
          </p:blipFill>
          <p:spPr>
            <a:xfrm rot="10800000" flipV="1">
              <a:off x="8104181" y="3405612"/>
              <a:ext cx="582770" cy="110652"/>
            </a:xfrm>
            <a:prstGeom prst="rect">
              <a:avLst/>
            </a:prstGeom>
          </p:spPr>
        </p:pic>
        <p:grpSp>
          <p:nvGrpSpPr>
            <p:cNvPr id="72" name="群組 71">
              <a:extLst>
                <a:ext uri="{FF2B5EF4-FFF2-40B4-BE49-F238E27FC236}">
                  <a16:creationId xmlns:a16="http://schemas.microsoft.com/office/drawing/2014/main" id="{2D04BBAE-88C3-8CDA-ABB6-E95337F50821}"/>
                </a:ext>
              </a:extLst>
            </p:cNvPr>
            <p:cNvGrpSpPr/>
            <p:nvPr/>
          </p:nvGrpSpPr>
          <p:grpSpPr>
            <a:xfrm>
              <a:off x="7726412" y="3373581"/>
              <a:ext cx="536578" cy="226178"/>
              <a:chOff x="7726412" y="3373581"/>
              <a:chExt cx="536578" cy="226178"/>
            </a:xfrm>
          </p:grpSpPr>
          <p:pic>
            <p:nvPicPr>
              <p:cNvPr id="50" name="圖片 49">
                <a:extLst>
                  <a:ext uri="{FF2B5EF4-FFF2-40B4-BE49-F238E27FC236}">
                    <a16:creationId xmlns:a16="http://schemas.microsoft.com/office/drawing/2014/main" id="{E4C75273-2B8E-996B-EAA1-498CE4FF5D40}"/>
                  </a:ext>
                </a:extLst>
              </p:cNvPr>
              <p:cNvPicPr>
                <a:picLocks noChangeAspect="1"/>
              </p:cNvPicPr>
              <p:nvPr/>
            </p:nvPicPr>
            <p:blipFill>
              <a:blip r:embed="rId7"/>
              <a:stretch>
                <a:fillRect/>
              </a:stretch>
            </p:blipFill>
            <p:spPr>
              <a:xfrm>
                <a:off x="7726412" y="3373581"/>
                <a:ext cx="536578" cy="154357"/>
              </a:xfrm>
              <a:prstGeom prst="rect">
                <a:avLst/>
              </a:prstGeom>
            </p:spPr>
          </p:pic>
          <p:pic>
            <p:nvPicPr>
              <p:cNvPr id="57" name="圖片 56">
                <a:extLst>
                  <a:ext uri="{FF2B5EF4-FFF2-40B4-BE49-F238E27FC236}">
                    <a16:creationId xmlns:a16="http://schemas.microsoft.com/office/drawing/2014/main" id="{0764B2A6-5763-9D7E-2A97-450883E8B2EC}"/>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cxnSp>
        <p:nvCxnSpPr>
          <p:cNvPr id="63" name="接點: 弧形 62">
            <a:extLst>
              <a:ext uri="{FF2B5EF4-FFF2-40B4-BE49-F238E27FC236}">
                <a16:creationId xmlns:a16="http://schemas.microsoft.com/office/drawing/2014/main" id="{B85CC87F-B6BB-74BE-E499-07E96351112D}"/>
              </a:ext>
            </a:extLst>
          </p:cNvPr>
          <p:cNvCxnSpPr>
            <a:cxnSpLocks/>
            <a:endCxn id="68" idx="3"/>
          </p:cNvCxnSpPr>
          <p:nvPr/>
        </p:nvCxnSpPr>
        <p:spPr>
          <a:xfrm rot="5400000" flipH="1" flipV="1">
            <a:off x="8039952" y="3000389"/>
            <a:ext cx="1198056" cy="437736"/>
          </a:xfrm>
          <a:prstGeom prst="curvedConnector4">
            <a:avLst>
              <a:gd name="adj1" fmla="val -6999"/>
              <a:gd name="adj2" fmla="val 152223"/>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5C1309FB-E559-99A6-C706-680E16C57453}"/>
              </a:ext>
            </a:extLst>
          </p:cNvPr>
          <p:cNvSpPr txBox="1"/>
          <p:nvPr/>
        </p:nvSpPr>
        <p:spPr>
          <a:xfrm>
            <a:off x="7634436" y="2435563"/>
            <a:ext cx="1223412"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1</a:t>
            </a:r>
            <a:r>
              <a:rPr lang="en-US" altLang="zh-TW" u="sng" dirty="0">
                <a:latin typeface="Times New Roman" panose="02020603050405020304" pitchFamily="18" charset="0"/>
                <a:cs typeface="Times New Roman" panose="02020603050405020304" pitchFamily="18" charset="0"/>
              </a:rPr>
              <a:t>00…000</a:t>
            </a:r>
            <a:r>
              <a:rPr lang="en-US" altLang="zh-TW" dirty="0">
                <a:latin typeface="Times New Roman" panose="02020603050405020304" pitchFamily="18" charset="0"/>
                <a:cs typeface="Times New Roman" panose="02020603050405020304" pitchFamily="18" charset="0"/>
              </a:rPr>
              <a:t>1</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98267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1000"/>
                                        <p:tgtEl>
                                          <p:spTgt spid="27"/>
                                        </p:tgtEl>
                                      </p:cBhvr>
                                    </p:animEffect>
                                    <p:anim calcmode="lin" valueType="num">
                                      <p:cBhvr>
                                        <p:cTn id="15" dur="1000" fill="hold"/>
                                        <p:tgtEl>
                                          <p:spTgt spid="27"/>
                                        </p:tgtEl>
                                        <p:attrNameLst>
                                          <p:attrName>ppt_x</p:attrName>
                                        </p:attrNameLst>
                                      </p:cBhvr>
                                      <p:tavLst>
                                        <p:tav tm="0">
                                          <p:val>
                                            <p:strVal val="#ppt_x"/>
                                          </p:val>
                                        </p:tav>
                                        <p:tav tm="100000">
                                          <p:val>
                                            <p:strVal val="#ppt_x"/>
                                          </p:val>
                                        </p:tav>
                                      </p:tavLst>
                                    </p:anim>
                                    <p:anim calcmode="lin" valueType="num">
                                      <p:cBhvr>
                                        <p:cTn id="16"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7"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1CD293-6D54-6FAD-ED7E-96E3179FD095}"/>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2010F43-BDAA-849D-4959-950FB6E28B6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61AB3E9A-DF0C-00A8-7994-5CEC149D9C68}"/>
              </a:ext>
            </a:extLst>
          </p:cNvPr>
          <p:cNvGrpSpPr/>
          <p:nvPr/>
        </p:nvGrpSpPr>
        <p:grpSpPr>
          <a:xfrm>
            <a:off x="568443" y="319365"/>
            <a:ext cx="1375430" cy="461665"/>
            <a:chOff x="568442" y="319364"/>
            <a:chExt cx="1375430" cy="461666"/>
          </a:xfrm>
        </p:grpSpPr>
        <p:sp>
          <p:nvSpPr>
            <p:cNvPr id="55" name="文本框 23">
              <a:extLst>
                <a:ext uri="{FF2B5EF4-FFF2-40B4-BE49-F238E27FC236}">
                  <a16:creationId xmlns:a16="http://schemas.microsoft.com/office/drawing/2014/main" id="{6819717A-5C69-CD82-57A0-7E92F0727E03}"/>
                </a:ext>
              </a:extLst>
            </p:cNvPr>
            <p:cNvSpPr txBox="1"/>
            <p:nvPr/>
          </p:nvSpPr>
          <p:spPr>
            <a:xfrm>
              <a:off x="665958" y="319364"/>
              <a:ext cx="127791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a:t>
              </a:r>
            </a:p>
          </p:txBody>
        </p:sp>
        <p:sp>
          <p:nvSpPr>
            <p:cNvPr id="56" name="等腰三角形 55">
              <a:extLst>
                <a:ext uri="{FF2B5EF4-FFF2-40B4-BE49-F238E27FC236}">
                  <a16:creationId xmlns:a16="http://schemas.microsoft.com/office/drawing/2014/main" id="{95A9A391-AFB3-7666-6FB7-F21337B1C39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971CA3A9-E5C4-25E5-A1DD-B164854366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43873" y="319365"/>
            <a:ext cx="7487495" cy="6509471"/>
          </a:xfrm>
          <a:prstGeom prst="rect">
            <a:avLst/>
          </a:prstGeom>
        </p:spPr>
      </p:pic>
      <p:sp>
        <p:nvSpPr>
          <p:cNvPr id="2" name="文字方塊 1">
            <a:extLst>
              <a:ext uri="{FF2B5EF4-FFF2-40B4-BE49-F238E27FC236}">
                <a16:creationId xmlns:a16="http://schemas.microsoft.com/office/drawing/2014/main" id="{30057FCB-B19A-0A08-BF97-38500A3B76D0}"/>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spTree>
    <p:extLst>
      <p:ext uri="{BB962C8B-B14F-4D97-AF65-F5344CB8AC3E}">
        <p14:creationId xmlns:p14="http://schemas.microsoft.com/office/powerpoint/2010/main" val="40138469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1723"/>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nvGrpSpPr>
          <p:cNvPr id="54" name="组合 53"/>
          <p:cNvGrpSpPr/>
          <p:nvPr/>
        </p:nvGrpSpPr>
        <p:grpSpPr>
          <a:xfrm>
            <a:off x="568443" y="319365"/>
            <a:ext cx="1463596" cy="461665"/>
            <a:chOff x="568442" y="319364"/>
            <a:chExt cx="1463596" cy="461666"/>
          </a:xfrm>
        </p:grpSpPr>
        <p:sp>
          <p:nvSpPr>
            <p:cNvPr id="55" name="文本框 23"/>
            <p:cNvSpPr txBox="1"/>
            <p:nvPr/>
          </p:nvSpPr>
          <p:spPr>
            <a:xfrm>
              <a:off x="665958" y="319364"/>
              <a:ext cx="136608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05</a:t>
            </a:r>
            <a:endParaRPr lang="zh-TW" altLang="en-US" dirty="0">
              <a:latin typeface="Times New Roman" panose="02020603050405020304" pitchFamily="18" charset="0"/>
              <a:cs typeface="Times New Roman" panose="02020603050405020304" pitchFamily="18" charset="0"/>
            </a:endParaRPr>
          </a:p>
        </p:txBody>
      </p:sp>
      <p:sp>
        <p:nvSpPr>
          <p:cNvPr id="9" name="文字方塊 8">
            <a:extLst>
              <a:ext uri="{FF2B5EF4-FFF2-40B4-BE49-F238E27FC236}">
                <a16:creationId xmlns:a16="http://schemas.microsoft.com/office/drawing/2014/main" id="{7F519BC3-B78A-4FA2-B82F-FE0489489CFD}"/>
              </a:ext>
            </a:extLst>
          </p:cNvPr>
          <p:cNvSpPr txBox="1"/>
          <p:nvPr/>
        </p:nvSpPr>
        <p:spPr>
          <a:xfrm>
            <a:off x="1716386" y="737757"/>
            <a:ext cx="10259614"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Defines method for generating digital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Based on the worst-case hardness of module lattice problems, it has potential resistance against both quantum and classical attacks.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Advantages include fast arithmetic operations, efficient encryption, and compact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Uses uniformly sampled high-entropy Gaussian-distributed secrets to generate random keys.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The core security challenges of ML-DSA include MLWE problem and </a:t>
            </a:r>
            <a:r>
              <a:rPr lang="en-US" altLang="zh-TW" sz="2000" dirty="0" err="1">
                <a:latin typeface="Times New Roman" panose="02020603050405020304" pitchFamily="18" charset="0"/>
                <a:cs typeface="Times New Roman" panose="02020603050405020304" pitchFamily="18" charset="0"/>
              </a:rPr>
              <a:t>tMSIS</a:t>
            </a:r>
            <a:r>
              <a:rPr lang="en-US" altLang="zh-TW" sz="2000" dirty="0">
                <a:latin typeface="Times New Roman" panose="02020603050405020304" pitchFamily="18" charset="0"/>
                <a:cs typeface="Times New Roman" panose="02020603050405020304" pitchFamily="18" charset="0"/>
              </a:rPr>
              <a:t> problem</a:t>
            </a:r>
          </a:p>
        </p:txBody>
      </p:sp>
      <p:grpSp>
        <p:nvGrpSpPr>
          <p:cNvPr id="57" name="群組 56">
            <a:extLst>
              <a:ext uri="{FF2B5EF4-FFF2-40B4-BE49-F238E27FC236}">
                <a16:creationId xmlns:a16="http://schemas.microsoft.com/office/drawing/2014/main" id="{4546C275-9C08-4F5E-8B78-C28054330754}"/>
              </a:ext>
            </a:extLst>
          </p:cNvPr>
          <p:cNvGrpSpPr/>
          <p:nvPr/>
        </p:nvGrpSpPr>
        <p:grpSpPr>
          <a:xfrm>
            <a:off x="2616423" y="4631541"/>
            <a:ext cx="6959154" cy="1655186"/>
            <a:chOff x="2675500" y="4295218"/>
            <a:chExt cx="7668421" cy="1881698"/>
          </a:xfrm>
        </p:grpSpPr>
        <p:sp>
          <p:nvSpPr>
            <p:cNvPr id="58" name="AutoShape 2"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9CF03E01-5E8D-448C-8EDB-6B855B09D2CD}"/>
                </a:ext>
              </a:extLst>
            </p:cNvPr>
            <p:cNvSpPr>
              <a:spLocks noChangeAspect="1" noChangeArrowheads="1"/>
            </p:cNvSpPr>
            <p:nvPr/>
          </p:nvSpPr>
          <p:spPr bwMode="auto">
            <a:xfrm>
              <a:off x="6313715" y="45771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sp>
          <p:nvSpPr>
            <p:cNvPr id="59" name="AutoShape 4"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F688CEAB-FF97-4F97-BDFE-576BB6B9DCAF}"/>
                </a:ext>
              </a:extLst>
            </p:cNvPr>
            <p:cNvSpPr>
              <a:spLocks noChangeAspect="1" noChangeArrowheads="1"/>
            </p:cNvSpPr>
            <p:nvPr/>
          </p:nvSpPr>
          <p:spPr bwMode="auto">
            <a:xfrm>
              <a:off x="6466115" y="47295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grpSp>
          <p:nvGrpSpPr>
            <p:cNvPr id="60" name="群組 59">
              <a:extLst>
                <a:ext uri="{FF2B5EF4-FFF2-40B4-BE49-F238E27FC236}">
                  <a16:creationId xmlns:a16="http://schemas.microsoft.com/office/drawing/2014/main" id="{3DD62138-E73C-414F-BA22-1154511E3D7E}"/>
                </a:ext>
              </a:extLst>
            </p:cNvPr>
            <p:cNvGrpSpPr/>
            <p:nvPr/>
          </p:nvGrpSpPr>
          <p:grpSpPr>
            <a:xfrm>
              <a:off x="2675500" y="5158267"/>
              <a:ext cx="861060" cy="1016635"/>
              <a:chOff x="1281493" y="4149188"/>
              <a:chExt cx="861060" cy="1016635"/>
            </a:xfrm>
          </p:grpSpPr>
          <p:pic>
            <p:nvPicPr>
              <p:cNvPr id="96" name="圖片 95">
                <a:extLst>
                  <a:ext uri="{FF2B5EF4-FFF2-40B4-BE49-F238E27FC236}">
                    <a16:creationId xmlns:a16="http://schemas.microsoft.com/office/drawing/2014/main" id="{678623C5-A2FA-4E10-8889-7549D340E890}"/>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7" name="文字方塊 96">
                <a:extLst>
                  <a:ext uri="{FF2B5EF4-FFF2-40B4-BE49-F238E27FC236}">
                    <a16:creationId xmlns:a16="http://schemas.microsoft.com/office/drawing/2014/main" id="{1B90A8A4-67E9-4A4E-BE64-473975BAEB52}"/>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61" name="群組 60">
              <a:extLst>
                <a:ext uri="{FF2B5EF4-FFF2-40B4-BE49-F238E27FC236}">
                  <a16:creationId xmlns:a16="http://schemas.microsoft.com/office/drawing/2014/main" id="{B4960BF1-7ED5-4FDB-9E14-483788843C37}"/>
                </a:ext>
              </a:extLst>
            </p:cNvPr>
            <p:cNvGrpSpPr/>
            <p:nvPr/>
          </p:nvGrpSpPr>
          <p:grpSpPr>
            <a:xfrm>
              <a:off x="8779727" y="5335225"/>
              <a:ext cx="861060" cy="839163"/>
              <a:chOff x="7077746" y="4328674"/>
              <a:chExt cx="861060" cy="839163"/>
            </a:xfrm>
          </p:grpSpPr>
          <p:pic>
            <p:nvPicPr>
              <p:cNvPr id="94" name="圖片 93">
                <a:extLst>
                  <a:ext uri="{FF2B5EF4-FFF2-40B4-BE49-F238E27FC236}">
                    <a16:creationId xmlns:a16="http://schemas.microsoft.com/office/drawing/2014/main" id="{9FC9F871-26C2-4054-B8F3-5721E6ED2D8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5" name="文字方塊 94">
                <a:extLst>
                  <a:ext uri="{FF2B5EF4-FFF2-40B4-BE49-F238E27FC236}">
                    <a16:creationId xmlns:a16="http://schemas.microsoft.com/office/drawing/2014/main" id="{84A80402-8AE7-40CA-A9F4-398CB036CFD1}"/>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62" name="群組 61">
              <a:extLst>
                <a:ext uri="{FF2B5EF4-FFF2-40B4-BE49-F238E27FC236}">
                  <a16:creationId xmlns:a16="http://schemas.microsoft.com/office/drawing/2014/main" id="{60CBDC88-D515-4055-B70B-92E95BD955B2}"/>
                </a:ext>
              </a:extLst>
            </p:cNvPr>
            <p:cNvGrpSpPr/>
            <p:nvPr/>
          </p:nvGrpSpPr>
          <p:grpSpPr>
            <a:xfrm>
              <a:off x="9482861" y="5155225"/>
              <a:ext cx="861060" cy="1016635"/>
              <a:chOff x="1281493" y="4149188"/>
              <a:chExt cx="861060" cy="1016635"/>
            </a:xfrm>
          </p:grpSpPr>
          <p:pic>
            <p:nvPicPr>
              <p:cNvPr id="92" name="圖片 91">
                <a:extLst>
                  <a:ext uri="{FF2B5EF4-FFF2-40B4-BE49-F238E27FC236}">
                    <a16:creationId xmlns:a16="http://schemas.microsoft.com/office/drawing/2014/main" id="{6FFE82A7-0469-460B-92C2-587F14CBEBDC}"/>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3" name="文字方塊 92">
                <a:extLst>
                  <a:ext uri="{FF2B5EF4-FFF2-40B4-BE49-F238E27FC236}">
                    <a16:creationId xmlns:a16="http://schemas.microsoft.com/office/drawing/2014/main" id="{A1ADB3A0-13A8-45A1-A9CC-DF02AF7ADBAA}"/>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63" name="群組 62">
              <a:extLst>
                <a:ext uri="{FF2B5EF4-FFF2-40B4-BE49-F238E27FC236}">
                  <a16:creationId xmlns:a16="http://schemas.microsoft.com/office/drawing/2014/main" id="{62A740BD-C062-446F-A986-9D842D0FA34C}"/>
                </a:ext>
              </a:extLst>
            </p:cNvPr>
            <p:cNvGrpSpPr/>
            <p:nvPr/>
          </p:nvGrpSpPr>
          <p:grpSpPr>
            <a:xfrm>
              <a:off x="3378634" y="5337753"/>
              <a:ext cx="861060" cy="839163"/>
              <a:chOff x="7077746" y="4328674"/>
              <a:chExt cx="861060" cy="839163"/>
            </a:xfrm>
          </p:grpSpPr>
          <p:pic>
            <p:nvPicPr>
              <p:cNvPr id="90" name="圖片 89">
                <a:extLst>
                  <a:ext uri="{FF2B5EF4-FFF2-40B4-BE49-F238E27FC236}">
                    <a16:creationId xmlns:a16="http://schemas.microsoft.com/office/drawing/2014/main" id="{AE22D77C-10F5-4D48-9D21-DEEF8C2AB7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1" name="文字方塊 90">
                <a:extLst>
                  <a:ext uri="{FF2B5EF4-FFF2-40B4-BE49-F238E27FC236}">
                    <a16:creationId xmlns:a16="http://schemas.microsoft.com/office/drawing/2014/main" id="{D6D84F27-94D2-4023-83EC-604113AA7BF9}"/>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text</a:t>
                </a:r>
                <a:endParaRPr lang="zh-TW" altLang="en-US" sz="1100" dirty="0">
                  <a:latin typeface="Times New Roman" panose="02020603050405020304" pitchFamily="18" charset="0"/>
                  <a:cs typeface="Times New Roman" panose="02020603050405020304" pitchFamily="18" charset="0"/>
                </a:endParaRPr>
              </a:p>
            </p:txBody>
          </p:sp>
        </p:grpSp>
        <p:grpSp>
          <p:nvGrpSpPr>
            <p:cNvPr id="64" name="群組 63">
              <a:extLst>
                <a:ext uri="{FF2B5EF4-FFF2-40B4-BE49-F238E27FC236}">
                  <a16:creationId xmlns:a16="http://schemas.microsoft.com/office/drawing/2014/main" id="{AA9F4F55-63F9-4FB7-8EEA-31CB943E1F26}"/>
                </a:ext>
              </a:extLst>
            </p:cNvPr>
            <p:cNvGrpSpPr/>
            <p:nvPr/>
          </p:nvGrpSpPr>
          <p:grpSpPr>
            <a:xfrm>
              <a:off x="4223580" y="5426442"/>
              <a:ext cx="861060" cy="654787"/>
              <a:chOff x="5561337" y="4418674"/>
              <a:chExt cx="861060" cy="654787"/>
            </a:xfrm>
          </p:grpSpPr>
          <p:pic>
            <p:nvPicPr>
              <p:cNvPr id="88" name="圖片 87">
                <a:extLst>
                  <a:ext uri="{FF2B5EF4-FFF2-40B4-BE49-F238E27FC236}">
                    <a16:creationId xmlns:a16="http://schemas.microsoft.com/office/drawing/2014/main" id="{C5E32042-0466-49E0-BD47-3EB33A12925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89" name="文字方塊 88">
                <a:extLst>
                  <a:ext uri="{FF2B5EF4-FFF2-40B4-BE49-F238E27FC236}">
                    <a16:creationId xmlns:a16="http://schemas.microsoft.com/office/drawing/2014/main" id="{B6B97532-CC43-4589-9E40-859F10ECD2F6}"/>
                  </a:ext>
                </a:extLst>
              </p:cNvPr>
              <p:cNvSpPr txBox="1"/>
              <p:nvPr/>
            </p:nvSpPr>
            <p:spPr>
              <a:xfrm>
                <a:off x="5561337" y="4776050"/>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65" name="群組 64">
              <a:extLst>
                <a:ext uri="{FF2B5EF4-FFF2-40B4-BE49-F238E27FC236}">
                  <a16:creationId xmlns:a16="http://schemas.microsoft.com/office/drawing/2014/main" id="{6773E82A-C62B-4224-9C5C-805A26C08CE9}"/>
                </a:ext>
              </a:extLst>
            </p:cNvPr>
            <p:cNvGrpSpPr/>
            <p:nvPr/>
          </p:nvGrpSpPr>
          <p:grpSpPr>
            <a:xfrm>
              <a:off x="7918667" y="5425225"/>
              <a:ext cx="861060" cy="654788"/>
              <a:chOff x="6467170" y="4418674"/>
              <a:chExt cx="861060" cy="654788"/>
            </a:xfrm>
          </p:grpSpPr>
          <p:pic>
            <p:nvPicPr>
              <p:cNvPr id="86" name="圖片 85">
                <a:extLst>
                  <a:ext uri="{FF2B5EF4-FFF2-40B4-BE49-F238E27FC236}">
                    <a16:creationId xmlns:a16="http://schemas.microsoft.com/office/drawing/2014/main" id="{95B5F4D3-CBBC-4831-91A1-3D6B3E8A25A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87" name="文字方塊 86">
                <a:extLst>
                  <a:ext uri="{FF2B5EF4-FFF2-40B4-BE49-F238E27FC236}">
                    <a16:creationId xmlns:a16="http://schemas.microsoft.com/office/drawing/2014/main" id="{374BC1D5-B14B-46DF-97D7-F3E0BFD614B2}"/>
                  </a:ext>
                </a:extLst>
              </p:cNvPr>
              <p:cNvSpPr txBox="1"/>
              <p:nvPr/>
            </p:nvSpPr>
            <p:spPr>
              <a:xfrm>
                <a:off x="6467170" y="4776051"/>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66" name="直線單箭頭接點 65">
              <a:extLst>
                <a:ext uri="{FF2B5EF4-FFF2-40B4-BE49-F238E27FC236}">
                  <a16:creationId xmlns:a16="http://schemas.microsoft.com/office/drawing/2014/main" id="{14AB5FDE-E043-4E1F-A1F7-0C42E515795F}"/>
                </a:ext>
              </a:extLst>
            </p:cNvPr>
            <p:cNvCxnSpPr>
              <a:cxnSpLocks/>
            </p:cNvCxnSpPr>
            <p:nvPr/>
          </p:nvCxnSpPr>
          <p:spPr>
            <a:xfrm>
              <a:off x="8599004"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單箭頭接點 66">
              <a:extLst>
                <a:ext uri="{FF2B5EF4-FFF2-40B4-BE49-F238E27FC236}">
                  <a16:creationId xmlns:a16="http://schemas.microsoft.com/office/drawing/2014/main" id="{871D5108-D74F-4340-BC7D-5D11BD300498}"/>
                </a:ext>
              </a:extLst>
            </p:cNvPr>
            <p:cNvCxnSpPr>
              <a:cxnSpLocks/>
            </p:cNvCxnSpPr>
            <p:nvPr/>
          </p:nvCxnSpPr>
          <p:spPr>
            <a:xfrm>
              <a:off x="4114982"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8" name="群組 67">
              <a:extLst>
                <a:ext uri="{FF2B5EF4-FFF2-40B4-BE49-F238E27FC236}">
                  <a16:creationId xmlns:a16="http://schemas.microsoft.com/office/drawing/2014/main" id="{3182F8B5-9ECD-489B-99AD-51F0F1C33A9F}"/>
                </a:ext>
              </a:extLst>
            </p:cNvPr>
            <p:cNvGrpSpPr/>
            <p:nvPr/>
          </p:nvGrpSpPr>
          <p:grpSpPr>
            <a:xfrm>
              <a:off x="5054184" y="5284134"/>
              <a:ext cx="861060" cy="890254"/>
              <a:chOff x="4100657" y="4273363"/>
              <a:chExt cx="861060" cy="890254"/>
            </a:xfrm>
          </p:grpSpPr>
          <p:pic>
            <p:nvPicPr>
              <p:cNvPr id="84" name="圖片 83">
                <a:extLst>
                  <a:ext uri="{FF2B5EF4-FFF2-40B4-BE49-F238E27FC236}">
                    <a16:creationId xmlns:a16="http://schemas.microsoft.com/office/drawing/2014/main" id="{1915C73D-3F08-4D20-AFFF-B2510BA11CA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5" name="文字方塊 84">
                <a:extLst>
                  <a:ext uri="{FF2B5EF4-FFF2-40B4-BE49-F238E27FC236}">
                    <a16:creationId xmlns:a16="http://schemas.microsoft.com/office/drawing/2014/main" id="{507E23F1-F80E-4CBB-8293-EF6A2BA18991}"/>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69" name="群組 68">
              <a:extLst>
                <a:ext uri="{FF2B5EF4-FFF2-40B4-BE49-F238E27FC236}">
                  <a16:creationId xmlns:a16="http://schemas.microsoft.com/office/drawing/2014/main" id="{02CFA586-06FA-4D6A-AA45-01482ECEA824}"/>
                </a:ext>
              </a:extLst>
            </p:cNvPr>
            <p:cNvGrpSpPr/>
            <p:nvPr/>
          </p:nvGrpSpPr>
          <p:grpSpPr>
            <a:xfrm>
              <a:off x="7048618" y="5281606"/>
              <a:ext cx="861060" cy="890254"/>
              <a:chOff x="4100657" y="4273363"/>
              <a:chExt cx="861060" cy="890254"/>
            </a:xfrm>
          </p:grpSpPr>
          <p:pic>
            <p:nvPicPr>
              <p:cNvPr id="82" name="圖片 81">
                <a:extLst>
                  <a:ext uri="{FF2B5EF4-FFF2-40B4-BE49-F238E27FC236}">
                    <a16:creationId xmlns:a16="http://schemas.microsoft.com/office/drawing/2014/main" id="{7F5EF7A5-D86A-4E88-A624-62C289E0722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3" name="文字方塊 82">
                <a:extLst>
                  <a:ext uri="{FF2B5EF4-FFF2-40B4-BE49-F238E27FC236}">
                    <a16:creationId xmlns:a16="http://schemas.microsoft.com/office/drawing/2014/main" id="{78776317-44EF-4377-AD8A-29273E7F0524}"/>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70" name="直線單箭頭接點 69">
              <a:extLst>
                <a:ext uri="{FF2B5EF4-FFF2-40B4-BE49-F238E27FC236}">
                  <a16:creationId xmlns:a16="http://schemas.microsoft.com/office/drawing/2014/main" id="{394FCDE4-978A-416C-8C08-97666F83BDA5}"/>
                </a:ext>
              </a:extLst>
            </p:cNvPr>
            <p:cNvCxnSpPr>
              <a:cxnSpLocks/>
            </p:cNvCxnSpPr>
            <p:nvPr/>
          </p:nvCxnSpPr>
          <p:spPr>
            <a:xfrm>
              <a:off x="4907145"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單箭頭接點 70">
              <a:extLst>
                <a:ext uri="{FF2B5EF4-FFF2-40B4-BE49-F238E27FC236}">
                  <a16:creationId xmlns:a16="http://schemas.microsoft.com/office/drawing/2014/main" id="{B221734D-668B-422F-A905-241AF0F062A9}"/>
                </a:ext>
              </a:extLst>
            </p:cNvPr>
            <p:cNvCxnSpPr>
              <a:cxnSpLocks/>
            </p:cNvCxnSpPr>
            <p:nvPr/>
          </p:nvCxnSpPr>
          <p:spPr>
            <a:xfrm>
              <a:off x="7806842"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文字方塊 71">
              <a:extLst>
                <a:ext uri="{FF2B5EF4-FFF2-40B4-BE49-F238E27FC236}">
                  <a16:creationId xmlns:a16="http://schemas.microsoft.com/office/drawing/2014/main" id="{6032D422-C66C-474A-9184-6369E01DC9D2}"/>
                </a:ext>
              </a:extLst>
            </p:cNvPr>
            <p:cNvSpPr txBox="1"/>
            <p:nvPr/>
          </p:nvSpPr>
          <p:spPr>
            <a:xfrm>
              <a:off x="4224498" y="4656656"/>
              <a:ext cx="955643"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73" name="圖片 72">
              <a:extLst>
                <a:ext uri="{FF2B5EF4-FFF2-40B4-BE49-F238E27FC236}">
                  <a16:creationId xmlns:a16="http://schemas.microsoft.com/office/drawing/2014/main" id="{5347C0C7-19D9-4CF1-A25E-13BCDA526B97}"/>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4459589" y="4297967"/>
              <a:ext cx="360000" cy="360000"/>
            </a:xfrm>
            <a:prstGeom prst="rect">
              <a:avLst/>
            </a:prstGeom>
          </p:spPr>
        </p:pic>
        <p:cxnSp>
          <p:nvCxnSpPr>
            <p:cNvPr id="74" name="直線單箭頭接點 73">
              <a:extLst>
                <a:ext uri="{FF2B5EF4-FFF2-40B4-BE49-F238E27FC236}">
                  <a16:creationId xmlns:a16="http://schemas.microsoft.com/office/drawing/2014/main" id="{022F2479-C360-445A-B21F-CC64081E12C7}"/>
                </a:ext>
              </a:extLst>
            </p:cNvPr>
            <p:cNvCxnSpPr>
              <a:cxnSpLocks/>
            </p:cNvCxnSpPr>
            <p:nvPr/>
          </p:nvCxnSpPr>
          <p:spPr>
            <a:xfrm>
              <a:off x="4653353" y="4956656"/>
              <a:ext cx="0" cy="37856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文字方塊 74">
              <a:extLst>
                <a:ext uri="{FF2B5EF4-FFF2-40B4-BE49-F238E27FC236}">
                  <a16:creationId xmlns:a16="http://schemas.microsoft.com/office/drawing/2014/main" id="{CAB44E7F-AABC-46EA-A3B9-0CB7B2B1F794}"/>
                </a:ext>
              </a:extLst>
            </p:cNvPr>
            <p:cNvSpPr txBox="1"/>
            <p:nvPr/>
          </p:nvSpPr>
          <p:spPr>
            <a:xfrm>
              <a:off x="7752090" y="4676953"/>
              <a:ext cx="1165117"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Public key</a:t>
              </a:r>
              <a:endParaRPr lang="zh-TW" altLang="en-US" sz="1100" dirty="0">
                <a:latin typeface="Times New Roman" panose="02020603050405020304" pitchFamily="18" charset="0"/>
                <a:cs typeface="Times New Roman" panose="02020603050405020304" pitchFamily="18" charset="0"/>
              </a:endParaRPr>
            </a:p>
          </p:txBody>
        </p:sp>
        <p:pic>
          <p:nvPicPr>
            <p:cNvPr id="76" name="圖片 75">
              <a:extLst>
                <a:ext uri="{FF2B5EF4-FFF2-40B4-BE49-F238E27FC236}">
                  <a16:creationId xmlns:a16="http://schemas.microsoft.com/office/drawing/2014/main" id="{7A84D47C-5B2C-4F04-8B6D-ED401D9DCA6C}"/>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122374" y="4295218"/>
              <a:ext cx="360000" cy="360000"/>
            </a:xfrm>
            <a:prstGeom prst="rect">
              <a:avLst/>
            </a:prstGeom>
          </p:spPr>
        </p:pic>
        <p:pic>
          <p:nvPicPr>
            <p:cNvPr id="77" name="圖形 76" descr="建築物">
              <a:extLst>
                <a:ext uri="{FF2B5EF4-FFF2-40B4-BE49-F238E27FC236}">
                  <a16:creationId xmlns:a16="http://schemas.microsoft.com/office/drawing/2014/main" id="{7CEA13B9-E95B-49C1-A1FA-B78D752E501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105757" y="5227424"/>
              <a:ext cx="758171" cy="758171"/>
            </a:xfrm>
            <a:prstGeom prst="rect">
              <a:avLst/>
            </a:prstGeom>
          </p:spPr>
        </p:pic>
        <p:cxnSp>
          <p:nvCxnSpPr>
            <p:cNvPr id="78" name="接點: 肘形 77">
              <a:extLst>
                <a:ext uri="{FF2B5EF4-FFF2-40B4-BE49-F238E27FC236}">
                  <a16:creationId xmlns:a16="http://schemas.microsoft.com/office/drawing/2014/main" id="{10CBFA0D-CC84-4FDF-B948-E814500288C0}"/>
                </a:ext>
              </a:extLst>
            </p:cNvPr>
            <p:cNvCxnSpPr>
              <a:stCxn id="84" idx="3"/>
              <a:endCxn id="77" idx="1"/>
            </p:cNvCxnSpPr>
            <p:nvPr/>
          </p:nvCxnSpPr>
          <p:spPr>
            <a:xfrm flipV="1">
              <a:off x="5805822" y="5606510"/>
              <a:ext cx="299935" cy="16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接點: 肘形 78">
              <a:extLst>
                <a:ext uri="{FF2B5EF4-FFF2-40B4-BE49-F238E27FC236}">
                  <a16:creationId xmlns:a16="http://schemas.microsoft.com/office/drawing/2014/main" id="{6D4A65D6-54BC-4494-808E-287F4B92C499}"/>
                </a:ext>
              </a:extLst>
            </p:cNvPr>
            <p:cNvCxnSpPr>
              <a:stCxn id="77" idx="3"/>
              <a:endCxn id="82" idx="1"/>
            </p:cNvCxnSpPr>
            <p:nvPr/>
          </p:nvCxnSpPr>
          <p:spPr>
            <a:xfrm flipV="1">
              <a:off x="6863928" y="5605606"/>
              <a:ext cx="288328" cy="90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接點: 肘形 79">
              <a:extLst>
                <a:ext uri="{FF2B5EF4-FFF2-40B4-BE49-F238E27FC236}">
                  <a16:creationId xmlns:a16="http://schemas.microsoft.com/office/drawing/2014/main" id="{58A52A8C-43A1-4220-AD4A-966FF3CB5417}"/>
                </a:ext>
              </a:extLst>
            </p:cNvPr>
            <p:cNvCxnSpPr>
              <a:cxnSpLocks/>
              <a:stCxn id="75" idx="2"/>
              <a:endCxn id="81" idx="2"/>
            </p:cNvCxnSpPr>
            <p:nvPr/>
          </p:nvCxnSpPr>
          <p:spPr>
            <a:xfrm rot="16200000" flipH="1">
              <a:off x="8167572" y="5141439"/>
              <a:ext cx="334457" cy="3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矩形 80">
              <a:extLst>
                <a:ext uri="{FF2B5EF4-FFF2-40B4-BE49-F238E27FC236}">
                  <a16:creationId xmlns:a16="http://schemas.microsoft.com/office/drawing/2014/main" id="{97548129-E746-4BAB-815B-92DD5E284303}"/>
                </a:ext>
              </a:extLst>
            </p:cNvPr>
            <p:cNvSpPr/>
            <p:nvPr/>
          </p:nvSpPr>
          <p:spPr>
            <a:xfrm flipV="1">
              <a:off x="8312095" y="5308821"/>
              <a:ext cx="45719" cy="544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100"/>
            </a:p>
          </p:txBody>
        </p:sp>
      </p:grpSp>
    </p:spTree>
    <p:extLst>
      <p:ext uri="{BB962C8B-B14F-4D97-AF65-F5344CB8AC3E}">
        <p14:creationId xmlns:p14="http://schemas.microsoft.com/office/powerpoint/2010/main" val="258762735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29B644-50D7-6486-31DC-A76B410D875E}"/>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082A2B29-E467-10B5-62E7-F8070ED19E15}"/>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1442F70C-AE11-01DA-E3A1-6034642EF361}"/>
              </a:ext>
            </a:extLst>
          </p:cNvPr>
          <p:cNvGrpSpPr/>
          <p:nvPr/>
        </p:nvGrpSpPr>
        <p:grpSpPr>
          <a:xfrm>
            <a:off x="568443" y="319365"/>
            <a:ext cx="2661872" cy="461665"/>
            <a:chOff x="568442" y="319364"/>
            <a:chExt cx="2661872" cy="461666"/>
          </a:xfrm>
        </p:grpSpPr>
        <p:sp>
          <p:nvSpPr>
            <p:cNvPr id="55" name="文本框 23">
              <a:extLst>
                <a:ext uri="{FF2B5EF4-FFF2-40B4-BE49-F238E27FC236}">
                  <a16:creationId xmlns:a16="http://schemas.microsoft.com/office/drawing/2014/main" id="{995D281F-1B11-D13F-1FCC-6635B1D3CEB9}"/>
                </a:ext>
              </a:extLst>
            </p:cNvPr>
            <p:cNvSpPr txBox="1"/>
            <p:nvPr/>
          </p:nvSpPr>
          <p:spPr>
            <a:xfrm>
              <a:off x="665958" y="319364"/>
              <a:ext cx="256435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Theta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𝛉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75F5F05-2FF8-96DD-9D91-CEA05FCDBCD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BF708717-D753-52CF-7D6E-8EBB5A362579}"/>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sp>
        <p:nvSpPr>
          <p:cNvPr id="4" name="文字方塊 3">
            <a:extLst>
              <a:ext uri="{FF2B5EF4-FFF2-40B4-BE49-F238E27FC236}">
                <a16:creationId xmlns:a16="http://schemas.microsoft.com/office/drawing/2014/main" id="{C9B2F984-9BBE-94E9-68AF-5B368B6E186E}"/>
              </a:ext>
            </a:extLst>
          </p:cNvPr>
          <p:cNvSpPr txBox="1"/>
          <p:nvPr/>
        </p:nvSpPr>
        <p:spPr>
          <a:xfrm>
            <a:off x="660861" y="998249"/>
            <a:ext cx="8026090" cy="1845826"/>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C[x] = A[x, 0] ⊕ A[x, 1] ⊕ A[x, 2] ⊕ A[x, 3] ⊕ A[x, 4]	∀ x in 0...4 </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D[x] = C[x − 1] ⊕ ROT(C[x + 1], 1)	∀ x in 0...4 </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A[x, y] ⊕ D[x]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942050EE-D616-2CB5-FBFE-4DD520D8C64A}"/>
              </a:ext>
            </a:extLst>
          </p:cNvPr>
          <p:cNvPicPr>
            <a:picLocks noChangeAspect="1"/>
          </p:cNvPicPr>
          <p:nvPr/>
        </p:nvPicPr>
        <p:blipFill>
          <a:blip r:embed="rId3"/>
          <a:stretch>
            <a:fillRect/>
          </a:stretch>
        </p:blipFill>
        <p:spPr>
          <a:xfrm>
            <a:off x="237045" y="3142436"/>
            <a:ext cx="3500656" cy="3564112"/>
          </a:xfrm>
          <a:prstGeom prst="rect">
            <a:avLst/>
          </a:prstGeom>
        </p:spPr>
      </p:pic>
      <p:pic>
        <p:nvPicPr>
          <p:cNvPr id="65" name="圖片 64">
            <a:extLst>
              <a:ext uri="{FF2B5EF4-FFF2-40B4-BE49-F238E27FC236}">
                <a16:creationId xmlns:a16="http://schemas.microsoft.com/office/drawing/2014/main" id="{CB51CEBE-15AF-D15B-C0E1-61759EADEE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1170" y="3488961"/>
            <a:ext cx="6649564" cy="2724152"/>
          </a:xfrm>
          <a:prstGeom prst="rect">
            <a:avLst/>
          </a:prstGeom>
        </p:spPr>
      </p:pic>
      <p:sp>
        <p:nvSpPr>
          <p:cNvPr id="70" name="箭號: 向右 69">
            <a:extLst>
              <a:ext uri="{FF2B5EF4-FFF2-40B4-BE49-F238E27FC236}">
                <a16:creationId xmlns:a16="http://schemas.microsoft.com/office/drawing/2014/main" id="{9A934F45-57D7-6F5A-6E92-B0F2DF6C8B6A}"/>
              </a:ext>
            </a:extLst>
          </p:cNvPr>
          <p:cNvSpPr/>
          <p:nvPr/>
        </p:nvSpPr>
        <p:spPr>
          <a:xfrm>
            <a:off x="3790929" y="4851037"/>
            <a:ext cx="716631" cy="15226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1" name="圖片 70">
            <a:extLst>
              <a:ext uri="{FF2B5EF4-FFF2-40B4-BE49-F238E27FC236}">
                <a16:creationId xmlns:a16="http://schemas.microsoft.com/office/drawing/2014/main" id="{BE493D96-23AF-C5A6-B363-66B61C0C229A}"/>
              </a:ext>
            </a:extLst>
          </p:cNvPr>
          <p:cNvPicPr>
            <a:picLocks noChangeAspect="1"/>
          </p:cNvPicPr>
          <p:nvPr/>
        </p:nvPicPr>
        <p:blipFill>
          <a:blip r:embed="rId3"/>
          <a:srcRect t="75522" r="77023"/>
          <a:stretch/>
        </p:blipFill>
        <p:spPr>
          <a:xfrm>
            <a:off x="4532188" y="5812077"/>
            <a:ext cx="804355" cy="872437"/>
          </a:xfrm>
          <a:prstGeom prst="rect">
            <a:avLst/>
          </a:prstGeom>
        </p:spPr>
      </p:pic>
    </p:spTree>
    <p:extLst>
      <p:ext uri="{BB962C8B-B14F-4D97-AF65-F5344CB8AC3E}">
        <p14:creationId xmlns:p14="http://schemas.microsoft.com/office/powerpoint/2010/main" val="211048384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BDE4BD-F1BA-0634-574A-78C97BF6AED5}"/>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5C95F222-2328-91CC-D94A-CBCC28A0E6D0}"/>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55208042-5D3A-02D0-AAF2-13903B777E5E}"/>
              </a:ext>
            </a:extLst>
          </p:cNvPr>
          <p:cNvGrpSpPr/>
          <p:nvPr/>
        </p:nvGrpSpPr>
        <p:grpSpPr>
          <a:xfrm>
            <a:off x="568443" y="319365"/>
            <a:ext cx="3709402" cy="461665"/>
            <a:chOff x="568442" y="319364"/>
            <a:chExt cx="3709402" cy="461666"/>
          </a:xfrm>
        </p:grpSpPr>
        <p:sp>
          <p:nvSpPr>
            <p:cNvPr id="55" name="文本框 23">
              <a:extLst>
                <a:ext uri="{FF2B5EF4-FFF2-40B4-BE49-F238E27FC236}">
                  <a16:creationId xmlns:a16="http://schemas.microsoft.com/office/drawing/2014/main" id="{35FC6B78-F82B-F919-4680-E6789A101BBA}"/>
                </a:ext>
              </a:extLst>
            </p:cNvPr>
            <p:cNvSpPr txBox="1"/>
            <p:nvPr/>
          </p:nvSpPr>
          <p:spPr>
            <a:xfrm>
              <a:off x="665958" y="319364"/>
              <a:ext cx="361188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Rho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𝝆 </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and Pi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𝝅  </a:t>
              </a:r>
            </a:p>
          </p:txBody>
        </p:sp>
        <p:sp>
          <p:nvSpPr>
            <p:cNvPr id="56" name="等腰三角形 55">
              <a:extLst>
                <a:ext uri="{FF2B5EF4-FFF2-40B4-BE49-F238E27FC236}">
                  <a16:creationId xmlns:a16="http://schemas.microsoft.com/office/drawing/2014/main" id="{84E1DF0B-D4FC-C547-21F7-B3872CA09ED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1ECCB77D-7866-FC98-03A6-C81DD73E1611}"/>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sp>
        <p:nvSpPr>
          <p:cNvPr id="4" name="文字方塊 3">
            <a:extLst>
              <a:ext uri="{FF2B5EF4-FFF2-40B4-BE49-F238E27FC236}">
                <a16:creationId xmlns:a16="http://schemas.microsoft.com/office/drawing/2014/main" id="{9CAAB33C-9DDD-B5EB-D06A-ED796B701D5B}"/>
              </a:ext>
            </a:extLst>
          </p:cNvPr>
          <p:cNvSpPr txBox="1"/>
          <p:nvPr/>
        </p:nvSpPr>
        <p:spPr>
          <a:xfrm>
            <a:off x="660861" y="998249"/>
            <a:ext cx="8026090" cy="614079"/>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B[y, 2x + 3y] = ROT(A[x, y], r[x,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DB9E6265-D8C9-AEDE-BA8D-546441975712}"/>
              </a:ext>
            </a:extLst>
          </p:cNvPr>
          <p:cNvPicPr>
            <a:picLocks noChangeAspect="1"/>
          </p:cNvPicPr>
          <p:nvPr/>
        </p:nvPicPr>
        <p:blipFill rotWithShape="1">
          <a:blip r:embed="rId3"/>
          <a:srcRect l="3153" t="3930" b="20604"/>
          <a:stretch/>
        </p:blipFill>
        <p:spPr>
          <a:xfrm>
            <a:off x="5671676" y="2329578"/>
            <a:ext cx="5374238" cy="1905585"/>
          </a:xfrm>
          <a:prstGeom prst="rect">
            <a:avLst/>
          </a:prstGeom>
        </p:spPr>
      </p:pic>
      <p:graphicFrame>
        <p:nvGraphicFramePr>
          <p:cNvPr id="6" name="表格 5">
            <a:extLst>
              <a:ext uri="{FF2B5EF4-FFF2-40B4-BE49-F238E27FC236}">
                <a16:creationId xmlns:a16="http://schemas.microsoft.com/office/drawing/2014/main" id="{DE9A77F0-E080-771A-4056-8E1CDB800791}"/>
              </a:ext>
            </a:extLst>
          </p:cNvPr>
          <p:cNvGraphicFramePr>
            <a:graphicFrameLocks noGrp="1"/>
          </p:cNvGraphicFramePr>
          <p:nvPr>
            <p:extLst>
              <p:ext uri="{D42A27DB-BD31-4B8C-83A1-F6EECF244321}">
                <p14:modId xmlns:p14="http://schemas.microsoft.com/office/powerpoint/2010/main" val="876556350"/>
              </p:ext>
            </p:extLst>
          </p:nvPr>
        </p:nvGraphicFramePr>
        <p:xfrm>
          <a:off x="7637541" y="4560453"/>
          <a:ext cx="3307806" cy="1615376"/>
        </p:xfrm>
        <a:graphic>
          <a:graphicData uri="http://schemas.openxmlformats.org/drawingml/2006/table">
            <a:tbl>
              <a:tblPr firstRow="1" bandRow="1">
                <a:tableStyleId>{616DA210-FB5B-4158-B5E0-FEB733F419BA}</a:tableStyleId>
              </a:tblPr>
              <a:tblGrid>
                <a:gridCol w="551301">
                  <a:extLst>
                    <a:ext uri="{9D8B030D-6E8A-4147-A177-3AD203B41FA5}">
                      <a16:colId xmlns:a16="http://schemas.microsoft.com/office/drawing/2014/main" val="3614025825"/>
                    </a:ext>
                  </a:extLst>
                </a:gridCol>
                <a:gridCol w="551301">
                  <a:extLst>
                    <a:ext uri="{9D8B030D-6E8A-4147-A177-3AD203B41FA5}">
                      <a16:colId xmlns:a16="http://schemas.microsoft.com/office/drawing/2014/main" val="2404859464"/>
                    </a:ext>
                  </a:extLst>
                </a:gridCol>
                <a:gridCol w="551301">
                  <a:extLst>
                    <a:ext uri="{9D8B030D-6E8A-4147-A177-3AD203B41FA5}">
                      <a16:colId xmlns:a16="http://schemas.microsoft.com/office/drawing/2014/main" val="3311957823"/>
                    </a:ext>
                  </a:extLst>
                </a:gridCol>
                <a:gridCol w="551301">
                  <a:extLst>
                    <a:ext uri="{9D8B030D-6E8A-4147-A177-3AD203B41FA5}">
                      <a16:colId xmlns:a16="http://schemas.microsoft.com/office/drawing/2014/main" val="4005269230"/>
                    </a:ext>
                  </a:extLst>
                </a:gridCol>
                <a:gridCol w="551301">
                  <a:extLst>
                    <a:ext uri="{9D8B030D-6E8A-4147-A177-3AD203B41FA5}">
                      <a16:colId xmlns:a16="http://schemas.microsoft.com/office/drawing/2014/main" val="1568460107"/>
                    </a:ext>
                  </a:extLst>
                </a:gridCol>
                <a:gridCol w="551301">
                  <a:extLst>
                    <a:ext uri="{9D8B030D-6E8A-4147-A177-3AD203B41FA5}">
                      <a16:colId xmlns:a16="http://schemas.microsoft.com/office/drawing/2014/main" val="2309047448"/>
                    </a:ext>
                  </a:extLst>
                </a:gridCol>
              </a:tblGrid>
              <a:tr h="266662">
                <a:tc>
                  <a:txBody>
                    <a:bodyPr/>
                    <a:lstStyle/>
                    <a:p>
                      <a:endParaRPr lang="zh-TW" altLang="en-US" sz="1100"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solidFill>
                      <a:schemeClr val="accent5">
                        <a:lumMod val="10000"/>
                        <a:lumOff val="90000"/>
                      </a:schemeClr>
                    </a:solidFill>
                  </a:tcPr>
                </a:tc>
                <a:tc>
                  <a:txBody>
                    <a:bodyPr/>
                    <a:lstStyle/>
                    <a:p>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3</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4</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a:t>
                      </a:r>
                      <a:r>
                        <a:rPr lang="en-US" altLang="zh-TW" sz="1100" baseline="0" dirty="0">
                          <a:latin typeface="Times New Roman" panose="02020603050405020304" pitchFamily="18" charset="0"/>
                          <a:cs typeface="Times New Roman" panose="02020603050405020304" pitchFamily="18" charset="0"/>
                        </a:rPr>
                        <a:t> 0</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1</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2</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extLst>
                  <a:ext uri="{0D108BD9-81ED-4DB2-BD59-A6C34878D82A}">
                    <a16:rowId xmlns:a16="http://schemas.microsoft.com/office/drawing/2014/main" val="2980161464"/>
                  </a:ext>
                </a:extLst>
              </a:tr>
              <a:tr h="266662">
                <a:tc>
                  <a:txBody>
                    <a:bodyPr/>
                    <a:lstStyle/>
                    <a:p>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2</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39</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1333451727"/>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1</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13278592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0</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27</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407945109"/>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4</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01144380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3</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4263992491"/>
                  </a:ext>
                </a:extLst>
              </a:tr>
            </a:tbl>
          </a:graphicData>
        </a:graphic>
      </p:graphicFrame>
      <p:grpSp>
        <p:nvGrpSpPr>
          <p:cNvPr id="12" name="群組 11">
            <a:extLst>
              <a:ext uri="{FF2B5EF4-FFF2-40B4-BE49-F238E27FC236}">
                <a16:creationId xmlns:a16="http://schemas.microsoft.com/office/drawing/2014/main" id="{E042A407-FE75-F1E7-7332-118CF3DEB6B5}"/>
              </a:ext>
            </a:extLst>
          </p:cNvPr>
          <p:cNvGrpSpPr/>
          <p:nvPr/>
        </p:nvGrpSpPr>
        <p:grpSpPr>
          <a:xfrm>
            <a:off x="955539" y="2156148"/>
            <a:ext cx="3570051" cy="2252443"/>
            <a:chOff x="7037349" y="1982720"/>
            <a:chExt cx="3570051" cy="2252443"/>
          </a:xfrm>
        </p:grpSpPr>
        <p:pic>
          <p:nvPicPr>
            <p:cNvPr id="8" name="圖片 7">
              <a:extLst>
                <a:ext uri="{FF2B5EF4-FFF2-40B4-BE49-F238E27FC236}">
                  <a16:creationId xmlns:a16="http://schemas.microsoft.com/office/drawing/2014/main" id="{DFA572CE-A7A6-794A-BD08-AFA0236CEB0F}"/>
                </a:ext>
              </a:extLst>
            </p:cNvPr>
            <p:cNvPicPr>
              <a:picLocks noChangeAspect="1"/>
            </p:cNvPicPr>
            <p:nvPr/>
          </p:nvPicPr>
          <p:blipFill>
            <a:blip r:embed="rId4"/>
            <a:stretch>
              <a:fillRect/>
            </a:stretch>
          </p:blipFill>
          <p:spPr>
            <a:xfrm>
              <a:off x="7603507" y="1982720"/>
              <a:ext cx="3003893" cy="2187092"/>
            </a:xfrm>
            <a:prstGeom prst="rect">
              <a:avLst/>
            </a:prstGeom>
          </p:spPr>
        </p:pic>
        <p:pic>
          <p:nvPicPr>
            <p:cNvPr id="9" name="圖片 8">
              <a:extLst>
                <a:ext uri="{FF2B5EF4-FFF2-40B4-BE49-F238E27FC236}">
                  <a16:creationId xmlns:a16="http://schemas.microsoft.com/office/drawing/2014/main" id="{C2ADE487-71A5-1208-FA25-11FD122C0E88}"/>
                </a:ext>
              </a:extLst>
            </p:cNvPr>
            <p:cNvPicPr>
              <a:picLocks noChangeAspect="1"/>
            </p:cNvPicPr>
            <p:nvPr/>
          </p:nvPicPr>
          <p:blipFill>
            <a:blip r:embed="rId5"/>
            <a:srcRect t="75522" r="77023"/>
            <a:stretch/>
          </p:blipFill>
          <p:spPr>
            <a:xfrm>
              <a:off x="7037349" y="3621084"/>
              <a:ext cx="566158" cy="614079"/>
            </a:xfrm>
            <a:prstGeom prst="rect">
              <a:avLst/>
            </a:prstGeom>
          </p:spPr>
        </p:pic>
      </p:grpSp>
    </p:spTree>
    <p:extLst>
      <p:ext uri="{BB962C8B-B14F-4D97-AF65-F5344CB8AC3E}">
        <p14:creationId xmlns:p14="http://schemas.microsoft.com/office/powerpoint/2010/main" val="519413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anim calcmode="lin" valueType="num">
                                      <p:cBhvr>
                                        <p:cTn id="8" dur="500" fill="hold"/>
                                        <p:tgtEl>
                                          <p:spTgt spid="6"/>
                                        </p:tgtEl>
                                        <p:attrNameLst>
                                          <p:attrName>ppt_x</p:attrName>
                                        </p:attrNameLst>
                                      </p:cBhvr>
                                      <p:tavLst>
                                        <p:tav tm="0">
                                          <p:val>
                                            <p:strVal val="#ppt_x"/>
                                          </p:val>
                                        </p:tav>
                                        <p:tav tm="100000">
                                          <p:val>
                                            <p:strVal val="#ppt_x"/>
                                          </p:val>
                                        </p:tav>
                                      </p:tavLst>
                                    </p:anim>
                                    <p:anim calcmode="lin" valueType="num">
                                      <p:cBhvr>
                                        <p:cTn id="9" dur="5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8104DC-FA62-5BCC-1D11-149B5A0C42CF}"/>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047DC5B-9AFF-EDD2-ED57-7ADA1326A7E5}"/>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6B2FF678-FE3B-27BD-84E5-8358FB0336EC}"/>
              </a:ext>
            </a:extLst>
          </p:cNvPr>
          <p:cNvGrpSpPr/>
          <p:nvPr/>
        </p:nvGrpSpPr>
        <p:grpSpPr>
          <a:xfrm>
            <a:off x="568443" y="319365"/>
            <a:ext cx="2398146" cy="461665"/>
            <a:chOff x="568442" y="319364"/>
            <a:chExt cx="2398146" cy="461666"/>
          </a:xfrm>
        </p:grpSpPr>
        <p:sp>
          <p:nvSpPr>
            <p:cNvPr id="55" name="文本框 23">
              <a:extLst>
                <a:ext uri="{FF2B5EF4-FFF2-40B4-BE49-F238E27FC236}">
                  <a16:creationId xmlns:a16="http://schemas.microsoft.com/office/drawing/2014/main" id="{F392301F-754B-FF06-94FF-E8AC088BD333}"/>
                </a:ext>
              </a:extLst>
            </p:cNvPr>
            <p:cNvSpPr txBox="1"/>
            <p:nvPr/>
          </p:nvSpPr>
          <p:spPr>
            <a:xfrm>
              <a:off x="665958" y="319364"/>
              <a:ext cx="230063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Chi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𝛘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3D46F33-C4E8-29DB-5044-60C8F55CB9D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956FC693-BEE4-605C-44BE-2D1A425E33A7}"/>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sp>
        <p:nvSpPr>
          <p:cNvPr id="4" name="文字方塊 3">
            <a:extLst>
              <a:ext uri="{FF2B5EF4-FFF2-40B4-BE49-F238E27FC236}">
                <a16:creationId xmlns:a16="http://schemas.microsoft.com/office/drawing/2014/main" id="{1C7A9B81-4E32-BE3A-55E0-21EDB9258118}"/>
              </a:ext>
            </a:extLst>
          </p:cNvPr>
          <p:cNvSpPr txBox="1"/>
          <p:nvPr/>
        </p:nvSpPr>
        <p:spPr>
          <a:xfrm>
            <a:off x="660860" y="998249"/>
            <a:ext cx="9295939" cy="614720"/>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B[x, y] ⊕ ((NOT B[x + 1, y]) AND B[x + 2,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848071AA-003C-43A1-6514-C63CF24C7884}"/>
              </a:ext>
            </a:extLst>
          </p:cNvPr>
          <p:cNvPicPr>
            <a:picLocks noChangeAspect="1"/>
          </p:cNvPicPr>
          <p:nvPr/>
        </p:nvPicPr>
        <p:blipFill rotWithShape="1">
          <a:blip r:embed="rId3"/>
          <a:srcRect l="5430" r="10561"/>
          <a:stretch/>
        </p:blipFill>
        <p:spPr>
          <a:xfrm>
            <a:off x="4348523" y="2381924"/>
            <a:ext cx="2867576" cy="3707121"/>
          </a:xfrm>
          <a:prstGeom prst="rect">
            <a:avLst/>
          </a:prstGeom>
          <a:ln>
            <a:noFill/>
          </a:ln>
        </p:spPr>
      </p:pic>
      <p:pic>
        <p:nvPicPr>
          <p:cNvPr id="5" name="圖片 4">
            <a:extLst>
              <a:ext uri="{FF2B5EF4-FFF2-40B4-BE49-F238E27FC236}">
                <a16:creationId xmlns:a16="http://schemas.microsoft.com/office/drawing/2014/main" id="{4139CB1F-DF47-1235-2058-590A048702A5}"/>
              </a:ext>
            </a:extLst>
          </p:cNvPr>
          <p:cNvPicPr>
            <a:picLocks noChangeAspect="1"/>
          </p:cNvPicPr>
          <p:nvPr/>
        </p:nvPicPr>
        <p:blipFill>
          <a:blip r:embed="rId4"/>
          <a:srcRect t="75522" r="77023"/>
          <a:stretch/>
        </p:blipFill>
        <p:spPr>
          <a:xfrm>
            <a:off x="2966589" y="5177928"/>
            <a:ext cx="911631" cy="988793"/>
          </a:xfrm>
          <a:prstGeom prst="rect">
            <a:avLst/>
          </a:prstGeom>
        </p:spPr>
      </p:pic>
    </p:spTree>
    <p:extLst>
      <p:ext uri="{BB962C8B-B14F-4D97-AF65-F5344CB8AC3E}">
        <p14:creationId xmlns:p14="http://schemas.microsoft.com/office/powerpoint/2010/main" val="123943224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A1D97C-5972-14A0-1C3A-75D7C2DCEE94}"/>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7B0371FE-5FC5-72CF-3BB4-306EBB67A19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572F3928-674B-2BB5-BB08-2E789D52A06E}"/>
              </a:ext>
            </a:extLst>
          </p:cNvPr>
          <p:cNvGrpSpPr/>
          <p:nvPr/>
        </p:nvGrpSpPr>
        <p:grpSpPr>
          <a:xfrm>
            <a:off x="568443" y="319365"/>
            <a:ext cx="2398146" cy="461665"/>
            <a:chOff x="568442" y="319364"/>
            <a:chExt cx="2398146" cy="461666"/>
          </a:xfrm>
        </p:grpSpPr>
        <p:sp>
          <p:nvSpPr>
            <p:cNvPr id="55" name="文本框 23">
              <a:extLst>
                <a:ext uri="{FF2B5EF4-FFF2-40B4-BE49-F238E27FC236}">
                  <a16:creationId xmlns:a16="http://schemas.microsoft.com/office/drawing/2014/main" id="{108FAEBA-9F9D-B2F1-665D-8291EC93315E}"/>
                </a:ext>
              </a:extLst>
            </p:cNvPr>
            <p:cNvSpPr txBox="1"/>
            <p:nvPr/>
          </p:nvSpPr>
          <p:spPr>
            <a:xfrm>
              <a:off x="665958" y="319364"/>
              <a:ext cx="230063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Iota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𝜾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0166BAE-7198-FEC1-B084-237AA142A0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D84431CF-8E96-05FB-B698-F7F128517747}"/>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sp>
        <p:nvSpPr>
          <p:cNvPr id="4" name="文字方塊 3">
            <a:extLst>
              <a:ext uri="{FF2B5EF4-FFF2-40B4-BE49-F238E27FC236}">
                <a16:creationId xmlns:a16="http://schemas.microsoft.com/office/drawing/2014/main" id="{1F3863DD-3355-8FC7-EB9F-0E7A523A1EAA}"/>
              </a:ext>
            </a:extLst>
          </p:cNvPr>
          <p:cNvSpPr txBox="1"/>
          <p:nvPr/>
        </p:nvSpPr>
        <p:spPr>
          <a:xfrm>
            <a:off x="660861" y="998249"/>
            <a:ext cx="10416714" cy="1230593"/>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Segoe UI" panose="020B0502040204020203" pitchFamily="34" charset="0"/>
              </a:rPr>
              <a:t>The round constant for each round is generated by a linear feedback shift register (LFSR)</a:t>
            </a:r>
            <a:endPar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A[0, 0] = A[0, 0] ⊕ RC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aphicFrame>
        <p:nvGraphicFramePr>
          <p:cNvPr id="3" name="表格 2">
            <a:extLst>
              <a:ext uri="{FF2B5EF4-FFF2-40B4-BE49-F238E27FC236}">
                <a16:creationId xmlns:a16="http://schemas.microsoft.com/office/drawing/2014/main" id="{7FD03392-96F1-4FB2-3280-2A81DE6F4F3F}"/>
              </a:ext>
            </a:extLst>
          </p:cNvPr>
          <p:cNvGraphicFramePr>
            <a:graphicFrameLocks noGrp="1"/>
          </p:cNvGraphicFramePr>
          <p:nvPr>
            <p:extLst>
              <p:ext uri="{D42A27DB-BD31-4B8C-83A1-F6EECF244321}">
                <p14:modId xmlns:p14="http://schemas.microsoft.com/office/powerpoint/2010/main" val="810139348"/>
              </p:ext>
            </p:extLst>
          </p:nvPr>
        </p:nvGraphicFramePr>
        <p:xfrm>
          <a:off x="988322" y="2914291"/>
          <a:ext cx="5282739" cy="3633370"/>
        </p:xfrm>
        <a:graphic>
          <a:graphicData uri="http://schemas.openxmlformats.org/drawingml/2006/table">
            <a:tbl>
              <a:tblPr firstRow="1" bandRow="1"/>
              <a:tblGrid>
                <a:gridCol w="712751">
                  <a:extLst>
                    <a:ext uri="{9D8B030D-6E8A-4147-A177-3AD203B41FA5}">
                      <a16:colId xmlns:a16="http://schemas.microsoft.com/office/drawing/2014/main" val="3048320585"/>
                    </a:ext>
                  </a:extLst>
                </a:gridCol>
                <a:gridCol w="1817636">
                  <a:extLst>
                    <a:ext uri="{9D8B030D-6E8A-4147-A177-3AD203B41FA5}">
                      <a16:colId xmlns:a16="http://schemas.microsoft.com/office/drawing/2014/main" val="467093248"/>
                    </a:ext>
                  </a:extLst>
                </a:gridCol>
                <a:gridCol w="710284">
                  <a:extLst>
                    <a:ext uri="{9D8B030D-6E8A-4147-A177-3AD203B41FA5}">
                      <a16:colId xmlns:a16="http://schemas.microsoft.com/office/drawing/2014/main" val="1287481547"/>
                    </a:ext>
                  </a:extLst>
                </a:gridCol>
                <a:gridCol w="2042068">
                  <a:extLst>
                    <a:ext uri="{9D8B030D-6E8A-4147-A177-3AD203B41FA5}">
                      <a16:colId xmlns:a16="http://schemas.microsoft.com/office/drawing/2014/main" val="910431227"/>
                    </a:ext>
                  </a:extLst>
                </a:gridCol>
              </a:tblGrid>
              <a:tr h="27949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40000"/>
                        <a:lumOff val="6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tx2">
                        <a:lumMod val="40000"/>
                        <a:lumOff val="60000"/>
                      </a:schemeClr>
                    </a:solidFill>
                  </a:tcPr>
                </a:tc>
                <a:extLst>
                  <a:ext uri="{0D108BD9-81ED-4DB2-BD59-A6C34878D82A}">
                    <a16:rowId xmlns:a16="http://schemas.microsoft.com/office/drawing/2014/main" val="3877786195"/>
                  </a:ext>
                </a:extLst>
              </a:tr>
              <a:tr h="279490">
                <a:tc>
                  <a:txBody>
                    <a:bodyPr/>
                    <a:lstStyle/>
                    <a:p>
                      <a:pPr algn="ctr"/>
                      <a:r>
                        <a:rPr lang="en-US" altLang="zh-TW" sz="1200" dirty="0"/>
                        <a:t>0 </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algn="ctr"/>
                      <a:r>
                        <a:rPr lang="en-US" altLang="zh-TW" sz="1200" dirty="0"/>
                        <a:t>0000_0000_0000_0001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16979943"/>
                  </a:ext>
                </a:extLst>
              </a:tr>
              <a:tr h="279490">
                <a:tc>
                  <a:txBody>
                    <a:bodyPr/>
                    <a:lstStyle/>
                    <a:p>
                      <a:pPr algn="ctr"/>
                      <a:r>
                        <a:rPr lang="en-US" altLang="zh-TW" sz="1200" dirty="0"/>
                        <a:t>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0000_0000_0000_8082</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91764457"/>
                  </a:ext>
                </a:extLst>
              </a:tr>
              <a:tr h="279490">
                <a:tc>
                  <a:txBody>
                    <a:bodyPr/>
                    <a:lstStyle/>
                    <a:p>
                      <a:pPr algn="ctr"/>
                      <a:r>
                        <a:rPr lang="en-US" altLang="zh-TW" sz="1200" dirty="0"/>
                        <a:t>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8000_0000_0000_8089</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52462527"/>
                  </a:ext>
                </a:extLst>
              </a:tr>
              <a:tr h="279490">
                <a:tc>
                  <a:txBody>
                    <a:bodyPr/>
                    <a:lstStyle/>
                    <a:p>
                      <a:pPr algn="ctr"/>
                      <a:r>
                        <a:rPr lang="en-US" altLang="zh-TW" sz="1200" dirty="0"/>
                        <a:t>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8000_0000_8000_0000</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8000_0000_0000_8003</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74619200"/>
                  </a:ext>
                </a:extLst>
              </a:tr>
              <a:tr h="279490">
                <a:tc>
                  <a:txBody>
                    <a:bodyPr/>
                    <a:lstStyle/>
                    <a:p>
                      <a:pPr algn="ctr"/>
                      <a:r>
                        <a:rPr lang="en-US" altLang="zh-TW" sz="1200" dirty="0"/>
                        <a:t>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0000_0000_0000_808B</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8000_0000_0000_8002</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13639474"/>
                  </a:ext>
                </a:extLst>
              </a:tr>
              <a:tr h="279490">
                <a:tc>
                  <a:txBody>
                    <a:bodyPr/>
                    <a:lstStyle/>
                    <a:p>
                      <a:pPr algn="ctr"/>
                      <a:r>
                        <a:rPr lang="en-US" altLang="zh-TW" sz="1200" dirty="0"/>
                        <a:t>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21065462"/>
                  </a:ext>
                </a:extLst>
              </a:tr>
              <a:tr h="279490">
                <a:tc>
                  <a:txBody>
                    <a:bodyPr/>
                    <a:lstStyle/>
                    <a:p>
                      <a:pPr algn="ctr"/>
                      <a:r>
                        <a:rPr lang="en-US" altLang="zh-TW" sz="1200" dirty="0"/>
                        <a:t>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82901429"/>
                  </a:ext>
                </a:extLst>
              </a:tr>
              <a:tr h="279490">
                <a:tc>
                  <a:txBody>
                    <a:bodyPr/>
                    <a:lstStyle/>
                    <a:p>
                      <a:pPr algn="ctr"/>
                      <a:r>
                        <a:rPr lang="en-US" altLang="zh-TW" sz="1200" dirty="0"/>
                        <a:t>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49030999"/>
                  </a:ext>
                </a:extLst>
              </a:tr>
              <a:tr h="279490">
                <a:tc>
                  <a:txBody>
                    <a:bodyPr/>
                    <a:lstStyle/>
                    <a:p>
                      <a:pPr algn="ctr"/>
                      <a:r>
                        <a:rPr lang="en-US" altLang="zh-TW" sz="1200" dirty="0"/>
                        <a:t>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89423578"/>
                  </a:ext>
                </a:extLst>
              </a:tr>
              <a:tr h="279490">
                <a:tc>
                  <a:txBody>
                    <a:bodyPr/>
                    <a:lstStyle/>
                    <a:p>
                      <a:pPr algn="ctr"/>
                      <a:r>
                        <a:rPr lang="en-US" altLang="zh-TW" sz="1200" dirty="0"/>
                        <a:t>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0000_0000_0000_0088</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5112634"/>
                  </a:ext>
                </a:extLst>
              </a:tr>
              <a:tr h="279490">
                <a:tc>
                  <a:txBody>
                    <a:bodyPr/>
                    <a:lstStyle/>
                    <a:p>
                      <a:pPr algn="ctr"/>
                      <a:r>
                        <a:rPr lang="en-US" altLang="zh-TW" sz="1200" dirty="0"/>
                        <a:t>10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42251855"/>
                  </a:ext>
                </a:extLst>
              </a:tr>
              <a:tr h="279490">
                <a:tc>
                  <a:txBody>
                    <a:bodyPr/>
                    <a:lstStyle/>
                    <a:p>
                      <a:pPr algn="ctr"/>
                      <a:r>
                        <a:rPr lang="en-US" altLang="zh-TW" sz="1200" dirty="0"/>
                        <a:t>11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8000_0000_8000_8008</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74408085"/>
                  </a:ext>
                </a:extLst>
              </a:tr>
            </a:tbl>
          </a:graphicData>
        </a:graphic>
      </p:graphicFrame>
      <p:sp>
        <p:nvSpPr>
          <p:cNvPr id="5" name="箭號: 向右 4">
            <a:extLst>
              <a:ext uri="{FF2B5EF4-FFF2-40B4-BE49-F238E27FC236}">
                <a16:creationId xmlns:a16="http://schemas.microsoft.com/office/drawing/2014/main" id="{F4744FFC-3BC3-0276-7FA5-3BC83680206F}"/>
              </a:ext>
            </a:extLst>
          </p:cNvPr>
          <p:cNvSpPr/>
          <p:nvPr/>
        </p:nvSpPr>
        <p:spPr>
          <a:xfrm>
            <a:off x="6572041" y="4657489"/>
            <a:ext cx="750940" cy="13966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graphicFrame>
        <p:nvGraphicFramePr>
          <p:cNvPr id="6" name="表格 5">
            <a:extLst>
              <a:ext uri="{FF2B5EF4-FFF2-40B4-BE49-F238E27FC236}">
                <a16:creationId xmlns:a16="http://schemas.microsoft.com/office/drawing/2014/main" id="{8E5BE18D-98D0-A101-8132-582B1BCCBBBA}"/>
              </a:ext>
            </a:extLst>
          </p:cNvPr>
          <p:cNvGraphicFramePr>
            <a:graphicFrameLocks noGrp="1"/>
          </p:cNvGraphicFramePr>
          <p:nvPr>
            <p:extLst>
              <p:ext uri="{D42A27DB-BD31-4B8C-83A1-F6EECF244321}">
                <p14:modId xmlns:p14="http://schemas.microsoft.com/office/powerpoint/2010/main" val="2083334126"/>
              </p:ext>
            </p:extLst>
          </p:nvPr>
        </p:nvGraphicFramePr>
        <p:xfrm>
          <a:off x="7623961" y="2910638"/>
          <a:ext cx="3147718" cy="3633370"/>
        </p:xfrm>
        <a:graphic>
          <a:graphicData uri="http://schemas.openxmlformats.org/drawingml/2006/table">
            <a:tbl>
              <a:tblPr firstRow="1" bandRow="1"/>
              <a:tblGrid>
                <a:gridCol w="675027">
                  <a:extLst>
                    <a:ext uri="{9D8B030D-6E8A-4147-A177-3AD203B41FA5}">
                      <a16:colId xmlns:a16="http://schemas.microsoft.com/office/drawing/2014/main" val="3048320585"/>
                    </a:ext>
                  </a:extLst>
                </a:gridCol>
                <a:gridCol w="900000">
                  <a:extLst>
                    <a:ext uri="{9D8B030D-6E8A-4147-A177-3AD203B41FA5}">
                      <a16:colId xmlns:a16="http://schemas.microsoft.com/office/drawing/2014/main" val="467093248"/>
                    </a:ext>
                  </a:extLst>
                </a:gridCol>
                <a:gridCol w="672691">
                  <a:extLst>
                    <a:ext uri="{9D8B030D-6E8A-4147-A177-3AD203B41FA5}">
                      <a16:colId xmlns:a16="http://schemas.microsoft.com/office/drawing/2014/main" val="1287481547"/>
                    </a:ext>
                  </a:extLst>
                </a:gridCol>
                <a:gridCol w="900000">
                  <a:extLst>
                    <a:ext uri="{9D8B030D-6E8A-4147-A177-3AD203B41FA5}">
                      <a16:colId xmlns:a16="http://schemas.microsoft.com/office/drawing/2014/main" val="910431227"/>
                    </a:ext>
                  </a:extLst>
                </a:gridCol>
              </a:tblGrid>
              <a:tr h="27949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40000"/>
                        <a:lumOff val="6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tx2">
                        <a:lumMod val="40000"/>
                        <a:lumOff val="60000"/>
                      </a:schemeClr>
                    </a:solidFill>
                  </a:tcPr>
                </a:tc>
                <a:extLst>
                  <a:ext uri="{0D108BD9-81ED-4DB2-BD59-A6C34878D82A}">
                    <a16:rowId xmlns:a16="http://schemas.microsoft.com/office/drawing/2014/main" val="3877786195"/>
                  </a:ext>
                </a:extLst>
              </a:tr>
              <a:tr h="279490">
                <a:tc>
                  <a:txBody>
                    <a:bodyPr/>
                    <a:lstStyle/>
                    <a:p>
                      <a:pPr algn="ctr"/>
                      <a:r>
                        <a:rPr lang="en-US" altLang="zh-TW" sz="1200" dirty="0"/>
                        <a:t>0 </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algn="ctr"/>
                      <a:r>
                        <a:rPr lang="en-US" altLang="zh-TW" sz="1200" dirty="0"/>
                        <a:t>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7B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16979943"/>
                  </a:ext>
                </a:extLst>
              </a:tr>
              <a:tr h="279490">
                <a:tc>
                  <a:txBody>
                    <a:bodyPr/>
                    <a:lstStyle/>
                    <a:p>
                      <a:pPr algn="ctr"/>
                      <a:r>
                        <a:rPr lang="en-US" altLang="zh-TW" sz="1200" dirty="0"/>
                        <a:t>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32</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9B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91764457"/>
                  </a:ext>
                </a:extLst>
              </a:tr>
              <a:tr h="279490">
                <a:tc>
                  <a:txBody>
                    <a:bodyPr/>
                    <a:lstStyle/>
                    <a:p>
                      <a:pPr algn="ctr"/>
                      <a:r>
                        <a:rPr lang="en-US" altLang="zh-TW" sz="1200" dirty="0"/>
                        <a:t>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BA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B9</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52462527"/>
                  </a:ext>
                </a:extLst>
              </a:tr>
              <a:tr h="279490">
                <a:tc>
                  <a:txBody>
                    <a:bodyPr/>
                    <a:lstStyle/>
                    <a:p>
                      <a:pPr algn="ctr"/>
                      <a:r>
                        <a:rPr lang="en-US" altLang="zh-TW" sz="1200" dirty="0"/>
                        <a:t>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E0</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A3</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74619200"/>
                  </a:ext>
                </a:extLst>
              </a:tr>
              <a:tr h="279490">
                <a:tc>
                  <a:txBody>
                    <a:bodyPr/>
                    <a:lstStyle/>
                    <a:p>
                      <a:pPr algn="ctr"/>
                      <a:r>
                        <a:rPr lang="en-US" altLang="zh-TW" sz="1200" dirty="0"/>
                        <a:t>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3B</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A2</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13639474"/>
                  </a:ext>
                </a:extLst>
              </a:tr>
              <a:tr h="279490">
                <a:tc>
                  <a:txBody>
                    <a:bodyPr/>
                    <a:lstStyle/>
                    <a:p>
                      <a:pPr algn="ctr"/>
                      <a:r>
                        <a:rPr lang="en-US" altLang="zh-TW" sz="1200" dirty="0"/>
                        <a:t>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41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90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21065462"/>
                  </a:ext>
                </a:extLst>
              </a:tr>
              <a:tr h="279490">
                <a:tc>
                  <a:txBody>
                    <a:bodyPr/>
                    <a:lstStyle/>
                    <a:p>
                      <a:pPr algn="ctr"/>
                      <a:r>
                        <a:rPr lang="en-US" altLang="zh-TW" sz="1200" dirty="0"/>
                        <a:t>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F1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2A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82901429"/>
                  </a:ext>
                </a:extLst>
              </a:tr>
              <a:tr h="279490">
                <a:tc>
                  <a:txBody>
                    <a:bodyPr/>
                    <a:lstStyle/>
                    <a:p>
                      <a:pPr algn="ctr"/>
                      <a:r>
                        <a:rPr lang="en-US" altLang="zh-TW" sz="1200" dirty="0"/>
                        <a:t>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A9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49030999"/>
                  </a:ext>
                </a:extLst>
              </a:tr>
              <a:tr h="279490">
                <a:tc>
                  <a:txBody>
                    <a:bodyPr/>
                    <a:lstStyle/>
                    <a:p>
                      <a:pPr algn="ctr"/>
                      <a:r>
                        <a:rPr lang="en-US" altLang="zh-TW" sz="1200" dirty="0"/>
                        <a:t>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1A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F1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89423578"/>
                  </a:ext>
                </a:extLst>
              </a:tr>
              <a:tr h="279490">
                <a:tc>
                  <a:txBody>
                    <a:bodyPr/>
                    <a:lstStyle/>
                    <a:p>
                      <a:pPr algn="ctr"/>
                      <a:r>
                        <a:rPr lang="en-US" altLang="zh-TW" sz="1200" dirty="0"/>
                        <a:t>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18</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B0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5112634"/>
                  </a:ext>
                </a:extLst>
              </a:tr>
              <a:tr h="279490">
                <a:tc>
                  <a:txBody>
                    <a:bodyPr/>
                    <a:lstStyle/>
                    <a:p>
                      <a:pPr algn="ctr"/>
                      <a:r>
                        <a:rPr lang="en-US" altLang="zh-TW" sz="1200" dirty="0"/>
                        <a:t>10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69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41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42251855"/>
                  </a:ext>
                </a:extLst>
              </a:tr>
              <a:tr h="279490">
                <a:tc>
                  <a:txBody>
                    <a:bodyPr/>
                    <a:lstStyle/>
                    <a:p>
                      <a:pPr algn="ctr"/>
                      <a:r>
                        <a:rPr lang="en-US" altLang="zh-TW" sz="1200" dirty="0"/>
                        <a:t>11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4A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E8</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74408085"/>
                  </a:ext>
                </a:extLst>
              </a:tr>
            </a:tbl>
          </a:graphicData>
        </a:graphic>
      </p:graphicFrame>
      <p:grpSp>
        <p:nvGrpSpPr>
          <p:cNvPr id="14" name="群組 13">
            <a:extLst>
              <a:ext uri="{FF2B5EF4-FFF2-40B4-BE49-F238E27FC236}">
                <a16:creationId xmlns:a16="http://schemas.microsoft.com/office/drawing/2014/main" id="{242B9B5B-F91B-B189-D9B8-F874D3B9BCC3}"/>
              </a:ext>
            </a:extLst>
          </p:cNvPr>
          <p:cNvGrpSpPr/>
          <p:nvPr/>
        </p:nvGrpSpPr>
        <p:grpSpPr>
          <a:xfrm>
            <a:off x="10271530" y="897152"/>
            <a:ext cx="1704470" cy="1796267"/>
            <a:chOff x="10271530" y="897152"/>
            <a:chExt cx="1704470" cy="1796267"/>
          </a:xfrm>
        </p:grpSpPr>
        <p:pic>
          <p:nvPicPr>
            <p:cNvPr id="9" name="圖片 8">
              <a:extLst>
                <a:ext uri="{FF2B5EF4-FFF2-40B4-BE49-F238E27FC236}">
                  <a16:creationId xmlns:a16="http://schemas.microsoft.com/office/drawing/2014/main" id="{0872E71F-62F5-BAAB-5815-9312DDA9C42A}"/>
                </a:ext>
              </a:extLst>
            </p:cNvPr>
            <p:cNvPicPr>
              <a:picLocks noChangeAspect="1"/>
            </p:cNvPicPr>
            <p:nvPr/>
          </p:nvPicPr>
          <p:blipFill>
            <a:blip r:embed="rId3"/>
            <a:srcRect l="9377" t="-350" r="65764" b="10338"/>
            <a:stretch/>
          </p:blipFill>
          <p:spPr>
            <a:xfrm>
              <a:off x="10271530" y="897152"/>
              <a:ext cx="1704470" cy="1796267"/>
            </a:xfrm>
            <a:prstGeom prst="rect">
              <a:avLst/>
            </a:prstGeom>
          </p:spPr>
        </p:pic>
        <p:sp>
          <p:nvSpPr>
            <p:cNvPr id="11" name="矩形 10">
              <a:extLst>
                <a:ext uri="{FF2B5EF4-FFF2-40B4-BE49-F238E27FC236}">
                  <a16:creationId xmlns:a16="http://schemas.microsoft.com/office/drawing/2014/main" id="{ED07C601-2867-18B1-003C-490F8ABAE5E4}"/>
                </a:ext>
              </a:extLst>
            </p:cNvPr>
            <p:cNvSpPr/>
            <p:nvPr/>
          </p:nvSpPr>
          <p:spPr>
            <a:xfrm>
              <a:off x="10806112" y="1995488"/>
              <a:ext cx="171451" cy="176212"/>
            </a:xfrm>
            <a:prstGeom prst="rect">
              <a:avLst/>
            </a:prstGeom>
            <a:solidFill>
              <a:schemeClr val="accent5">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Tree>
    <p:extLst>
      <p:ext uri="{BB962C8B-B14F-4D97-AF65-F5344CB8AC3E}">
        <p14:creationId xmlns:p14="http://schemas.microsoft.com/office/powerpoint/2010/main" val="234550940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4D5ECC-FBA8-8B44-5B45-ACE9F08C0116}"/>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03D6CD8F-C975-9243-C3EB-7BB1A1EB123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7382E715-013F-B51E-7F94-6E7B18B50EE8}"/>
              </a:ext>
            </a:extLst>
          </p:cNvPr>
          <p:cNvGrpSpPr/>
          <p:nvPr/>
        </p:nvGrpSpPr>
        <p:grpSpPr>
          <a:xfrm>
            <a:off x="568443" y="319365"/>
            <a:ext cx="4202101" cy="461665"/>
            <a:chOff x="568442" y="319364"/>
            <a:chExt cx="4202101" cy="461666"/>
          </a:xfrm>
        </p:grpSpPr>
        <p:sp>
          <p:nvSpPr>
            <p:cNvPr id="55" name="文本框 23">
              <a:extLst>
                <a:ext uri="{FF2B5EF4-FFF2-40B4-BE49-F238E27FC236}">
                  <a16:creationId xmlns:a16="http://schemas.microsoft.com/office/drawing/2014/main" id="{2C0DF777-1B21-F30C-0784-6936F51F50A1}"/>
                </a:ext>
              </a:extLst>
            </p:cNvPr>
            <p:cNvSpPr txBox="1"/>
            <p:nvPr/>
          </p:nvSpPr>
          <p:spPr>
            <a:xfrm>
              <a:off x="665958" y="319364"/>
              <a:ext cx="410458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KECCAK-p PERMUTATIONS</a:t>
              </a:r>
            </a:p>
          </p:txBody>
        </p:sp>
        <p:sp>
          <p:nvSpPr>
            <p:cNvPr id="56" name="等腰三角形 55">
              <a:extLst>
                <a:ext uri="{FF2B5EF4-FFF2-40B4-BE49-F238E27FC236}">
                  <a16:creationId xmlns:a16="http://schemas.microsoft.com/office/drawing/2014/main" id="{E35106E7-4B65-C352-0323-E7EA1871054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4F42F179-ACE2-A530-C4FD-AE392CB8D59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grpSp>
        <p:nvGrpSpPr>
          <p:cNvPr id="11" name="群組 10">
            <a:extLst>
              <a:ext uri="{FF2B5EF4-FFF2-40B4-BE49-F238E27FC236}">
                <a16:creationId xmlns:a16="http://schemas.microsoft.com/office/drawing/2014/main" id="{72A87306-684F-819A-F7AB-E94B27A77E46}"/>
              </a:ext>
            </a:extLst>
          </p:cNvPr>
          <p:cNvGrpSpPr/>
          <p:nvPr/>
        </p:nvGrpSpPr>
        <p:grpSpPr>
          <a:xfrm>
            <a:off x="1137154" y="4199579"/>
            <a:ext cx="8391479" cy="2442273"/>
            <a:chOff x="1471961" y="2116209"/>
            <a:chExt cx="10129095" cy="2930014"/>
          </a:xfrm>
        </p:grpSpPr>
        <p:pic>
          <p:nvPicPr>
            <p:cNvPr id="8" name="圖片 7">
              <a:extLst>
                <a:ext uri="{FF2B5EF4-FFF2-40B4-BE49-F238E27FC236}">
                  <a16:creationId xmlns:a16="http://schemas.microsoft.com/office/drawing/2014/main" id="{FD9D7B7C-C343-F2F6-C9A2-88486E1BE571}"/>
                </a:ext>
              </a:extLst>
            </p:cNvPr>
            <p:cNvPicPr>
              <a:picLocks noChangeAspect="1"/>
            </p:cNvPicPr>
            <p:nvPr/>
          </p:nvPicPr>
          <p:blipFill>
            <a:blip r:embed="rId3"/>
            <a:stretch>
              <a:fillRect/>
            </a:stretch>
          </p:blipFill>
          <p:spPr>
            <a:xfrm>
              <a:off x="1471961" y="2116209"/>
              <a:ext cx="10129095" cy="2930014"/>
            </a:xfrm>
            <a:prstGeom prst="rect">
              <a:avLst/>
            </a:prstGeom>
          </p:spPr>
        </p:pic>
        <p:pic>
          <p:nvPicPr>
            <p:cNvPr id="10" name="圖片 9">
              <a:extLst>
                <a:ext uri="{FF2B5EF4-FFF2-40B4-BE49-F238E27FC236}">
                  <a16:creationId xmlns:a16="http://schemas.microsoft.com/office/drawing/2014/main" id="{96636C7B-7733-D950-BE0A-729C30DC48FE}"/>
                </a:ext>
              </a:extLst>
            </p:cNvPr>
            <p:cNvPicPr>
              <a:picLocks noChangeAspect="1"/>
            </p:cNvPicPr>
            <p:nvPr/>
          </p:nvPicPr>
          <p:blipFill>
            <a:blip r:embed="rId4"/>
            <a:stretch>
              <a:fillRect/>
            </a:stretch>
          </p:blipFill>
          <p:spPr>
            <a:xfrm>
              <a:off x="1750720" y="2116209"/>
              <a:ext cx="591036" cy="591036"/>
            </a:xfrm>
            <a:prstGeom prst="rect">
              <a:avLst/>
            </a:prstGeom>
          </p:spPr>
        </p:pic>
      </p:grpSp>
      <p:graphicFrame>
        <p:nvGraphicFramePr>
          <p:cNvPr id="3" name="表格 2">
            <a:extLst>
              <a:ext uri="{FF2B5EF4-FFF2-40B4-BE49-F238E27FC236}">
                <a16:creationId xmlns:a16="http://schemas.microsoft.com/office/drawing/2014/main" id="{BC8B0CF6-1BA0-CD71-1339-B1DF0641E5AC}"/>
              </a:ext>
            </a:extLst>
          </p:cNvPr>
          <p:cNvGraphicFramePr>
            <a:graphicFrameLocks noGrp="1"/>
          </p:cNvGraphicFramePr>
          <p:nvPr>
            <p:extLst>
              <p:ext uri="{D42A27DB-BD31-4B8C-83A1-F6EECF244321}">
                <p14:modId xmlns:p14="http://schemas.microsoft.com/office/powerpoint/2010/main" val="4060396753"/>
              </p:ext>
            </p:extLst>
          </p:nvPr>
        </p:nvGraphicFramePr>
        <p:xfrm>
          <a:off x="1455106" y="781030"/>
          <a:ext cx="8154790" cy="1493520"/>
        </p:xfrm>
        <a:graphic>
          <a:graphicData uri="http://schemas.openxmlformats.org/drawingml/2006/table">
            <a:tbl>
              <a:tblPr firstRow="1" bandRow="1">
                <a:tableStyleId>{5C22544A-7EE6-4342-B048-85BDC9FD1C3A}</a:tableStyleId>
              </a:tblPr>
              <a:tblGrid>
                <a:gridCol w="1193905">
                  <a:extLst>
                    <a:ext uri="{9D8B030D-6E8A-4147-A177-3AD203B41FA5}">
                      <a16:colId xmlns:a16="http://schemas.microsoft.com/office/drawing/2014/main" val="3792585614"/>
                    </a:ext>
                  </a:extLst>
                </a:gridCol>
                <a:gridCol w="1193905">
                  <a:extLst>
                    <a:ext uri="{9D8B030D-6E8A-4147-A177-3AD203B41FA5}">
                      <a16:colId xmlns:a16="http://schemas.microsoft.com/office/drawing/2014/main" val="2984835858"/>
                    </a:ext>
                  </a:extLst>
                </a:gridCol>
                <a:gridCol w="1441745">
                  <a:extLst>
                    <a:ext uri="{9D8B030D-6E8A-4147-A177-3AD203B41FA5}">
                      <a16:colId xmlns:a16="http://schemas.microsoft.com/office/drawing/2014/main" val="2851598383"/>
                    </a:ext>
                  </a:extLst>
                </a:gridCol>
                <a:gridCol w="1441745">
                  <a:extLst>
                    <a:ext uri="{9D8B030D-6E8A-4147-A177-3AD203B41FA5}">
                      <a16:colId xmlns:a16="http://schemas.microsoft.com/office/drawing/2014/main" val="2607440677"/>
                    </a:ext>
                  </a:extLst>
                </a:gridCol>
                <a:gridCol w="1441745">
                  <a:extLst>
                    <a:ext uri="{9D8B030D-6E8A-4147-A177-3AD203B41FA5}">
                      <a16:colId xmlns:a16="http://schemas.microsoft.com/office/drawing/2014/main" val="1786365981"/>
                    </a:ext>
                  </a:extLst>
                </a:gridCol>
                <a:gridCol w="1441745">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err="1">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Dilithium</a:t>
                      </a: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Padding</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output length</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G</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1344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1088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spTree>
    <p:extLst>
      <p:ext uri="{BB962C8B-B14F-4D97-AF65-F5344CB8AC3E}">
        <p14:creationId xmlns:p14="http://schemas.microsoft.com/office/powerpoint/2010/main" val="193564008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57C84-0675-3F63-DFD3-0F0C2BAC438E}"/>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C634568-BFBA-AC86-A927-1A79B26D361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fontAlgn="base">
              <a:lnSpc>
                <a:spcPct val="150000"/>
              </a:lnSpc>
              <a:spcBef>
                <a:spcPct val="0"/>
              </a:spcBef>
              <a:spcAft>
                <a:spcPct val="0"/>
              </a:spcAft>
              <a:buFont typeface="Wingdings" panose="05000000000000000000" pitchFamily="2" charset="2"/>
              <a:buChar char="ü"/>
            </a:pPr>
            <a:endParaRPr lang="zh-CN" altLang="zh-CN" sz="18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54" name="组合 53">
            <a:extLst>
              <a:ext uri="{FF2B5EF4-FFF2-40B4-BE49-F238E27FC236}">
                <a16:creationId xmlns:a16="http://schemas.microsoft.com/office/drawing/2014/main" id="{F43EA8AC-BDA1-233F-962C-4366A18C01C4}"/>
              </a:ext>
            </a:extLst>
          </p:cNvPr>
          <p:cNvGrpSpPr/>
          <p:nvPr/>
        </p:nvGrpSpPr>
        <p:grpSpPr>
          <a:xfrm>
            <a:off x="568443" y="319365"/>
            <a:ext cx="2427000" cy="461665"/>
            <a:chOff x="568442" y="319364"/>
            <a:chExt cx="2427000" cy="461666"/>
          </a:xfrm>
        </p:grpSpPr>
        <p:sp>
          <p:nvSpPr>
            <p:cNvPr id="55" name="文本框 23">
              <a:extLst>
                <a:ext uri="{FF2B5EF4-FFF2-40B4-BE49-F238E27FC236}">
                  <a16:creationId xmlns:a16="http://schemas.microsoft.com/office/drawing/2014/main" id="{2DB4EA0D-EC20-EA4E-C89B-EFDFFACADE97}"/>
                </a:ext>
              </a:extLst>
            </p:cNvPr>
            <p:cNvSpPr txBox="1"/>
            <p:nvPr/>
          </p:nvSpPr>
          <p:spPr>
            <a:xfrm>
              <a:off x="665958" y="319364"/>
              <a:ext cx="2329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algorithm</a:t>
              </a:r>
            </a:p>
          </p:txBody>
        </p:sp>
        <p:sp>
          <p:nvSpPr>
            <p:cNvPr id="56" name="等腰三角形 55">
              <a:extLst>
                <a:ext uri="{FF2B5EF4-FFF2-40B4-BE49-F238E27FC236}">
                  <a16:creationId xmlns:a16="http://schemas.microsoft.com/office/drawing/2014/main" id="{49D9679F-7F6A-1DE5-ED61-3F52FC9E983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0341A93-890F-441F-387B-328EA8BECB5F}"/>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pic>
        <p:nvPicPr>
          <p:cNvPr id="5" name="圖片 4">
            <a:extLst>
              <a:ext uri="{FF2B5EF4-FFF2-40B4-BE49-F238E27FC236}">
                <a16:creationId xmlns:a16="http://schemas.microsoft.com/office/drawing/2014/main" id="{D436F357-D2AB-011D-BD88-A8D66D7EA143}"/>
              </a:ext>
            </a:extLst>
          </p:cNvPr>
          <p:cNvPicPr>
            <a:picLocks noChangeAspect="1"/>
          </p:cNvPicPr>
          <p:nvPr/>
        </p:nvPicPr>
        <p:blipFill>
          <a:blip r:embed="rId3"/>
          <a:stretch>
            <a:fillRect/>
          </a:stretch>
        </p:blipFill>
        <p:spPr>
          <a:xfrm>
            <a:off x="874288" y="1100395"/>
            <a:ext cx="10550950" cy="4795188"/>
          </a:xfrm>
          <a:prstGeom prst="rect">
            <a:avLst/>
          </a:prstGeom>
        </p:spPr>
      </p:pic>
    </p:spTree>
    <p:extLst>
      <p:ext uri="{BB962C8B-B14F-4D97-AF65-F5344CB8AC3E}">
        <p14:creationId xmlns:p14="http://schemas.microsoft.com/office/powerpoint/2010/main" val="301751393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599E39-F633-DCBC-AB34-6E51FCAEA09C}"/>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8C1842C2-A042-45E5-CA60-014E3A4412B7}"/>
              </a:ext>
            </a:extLst>
          </p:cNvPr>
          <p:cNvSpPr/>
          <p:nvPr/>
        </p:nvSpPr>
        <p:spPr>
          <a:xfrm>
            <a:off x="-190811" y="223838"/>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4FC83800-80A6-2404-5830-1D6ED75E2157}"/>
              </a:ext>
            </a:extLst>
          </p:cNvPr>
          <p:cNvGrpSpPr/>
          <p:nvPr/>
        </p:nvGrpSpPr>
        <p:grpSpPr>
          <a:xfrm>
            <a:off x="568443" y="319365"/>
            <a:ext cx="924987" cy="400110"/>
            <a:chOff x="568442" y="319364"/>
            <a:chExt cx="924987" cy="400111"/>
          </a:xfrm>
        </p:grpSpPr>
        <p:sp>
          <p:nvSpPr>
            <p:cNvPr id="55" name="文本框 23">
              <a:extLst>
                <a:ext uri="{FF2B5EF4-FFF2-40B4-BE49-F238E27FC236}">
                  <a16:creationId xmlns:a16="http://schemas.microsoft.com/office/drawing/2014/main" id="{CEA2E487-001E-80D2-516E-294B9737F85A}"/>
                </a:ext>
              </a:extLst>
            </p:cNvPr>
            <p:cNvSpPr txBox="1"/>
            <p:nvPr/>
          </p:nvSpPr>
          <p:spPr>
            <a:xfrm>
              <a:off x="665958" y="319364"/>
              <a:ext cx="827471"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a:t>
              </a:r>
            </a:p>
          </p:txBody>
        </p:sp>
        <p:sp>
          <p:nvSpPr>
            <p:cNvPr id="56" name="等腰三角形 55">
              <a:extLst>
                <a:ext uri="{FF2B5EF4-FFF2-40B4-BE49-F238E27FC236}">
                  <a16:creationId xmlns:a16="http://schemas.microsoft.com/office/drawing/2014/main" id="{E9194174-7BAB-D530-6906-618E729E807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3A0D6EA5-5CA1-AF78-EB96-7C293E363615}"/>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graphicFrame>
        <p:nvGraphicFramePr>
          <p:cNvPr id="3" name="表格 6">
            <a:extLst>
              <a:ext uri="{FF2B5EF4-FFF2-40B4-BE49-F238E27FC236}">
                <a16:creationId xmlns:a16="http://schemas.microsoft.com/office/drawing/2014/main" id="{4F4E7237-ECBA-02E7-B8BE-C6E25BA598FF}"/>
              </a:ext>
            </a:extLst>
          </p:cNvPr>
          <p:cNvGraphicFramePr>
            <a:graphicFrameLocks noGrp="1"/>
          </p:cNvGraphicFramePr>
          <p:nvPr>
            <p:extLst>
              <p:ext uri="{D42A27DB-BD31-4B8C-83A1-F6EECF244321}">
                <p14:modId xmlns:p14="http://schemas.microsoft.com/office/powerpoint/2010/main" val="2721582856"/>
              </p:ext>
            </p:extLst>
          </p:nvPr>
        </p:nvGraphicFramePr>
        <p:xfrm>
          <a:off x="1257422" y="3289253"/>
          <a:ext cx="9295535" cy="2966720"/>
        </p:xfrm>
        <a:graphic>
          <a:graphicData uri="http://schemas.openxmlformats.org/drawingml/2006/table">
            <a:tbl>
              <a:tblPr firstRow="1" bandRow="1">
                <a:tableStyleId>{5C22544A-7EE6-4342-B048-85BDC9FD1C3A}</a:tableStyleId>
              </a:tblPr>
              <a:tblGrid>
                <a:gridCol w="1510030">
                  <a:extLst>
                    <a:ext uri="{9D8B030D-6E8A-4147-A177-3AD203B41FA5}">
                      <a16:colId xmlns:a16="http://schemas.microsoft.com/office/drawing/2014/main" val="2945551701"/>
                    </a:ext>
                  </a:extLst>
                </a:gridCol>
                <a:gridCol w="2450411">
                  <a:extLst>
                    <a:ext uri="{9D8B030D-6E8A-4147-A177-3AD203B41FA5}">
                      <a16:colId xmlns:a16="http://schemas.microsoft.com/office/drawing/2014/main" val="2633328671"/>
                    </a:ext>
                  </a:extLst>
                </a:gridCol>
                <a:gridCol w="1911463">
                  <a:extLst>
                    <a:ext uri="{9D8B030D-6E8A-4147-A177-3AD203B41FA5}">
                      <a16:colId xmlns:a16="http://schemas.microsoft.com/office/drawing/2014/main" val="730663019"/>
                    </a:ext>
                  </a:extLst>
                </a:gridCol>
                <a:gridCol w="1728192">
                  <a:extLst>
                    <a:ext uri="{9D8B030D-6E8A-4147-A177-3AD203B41FA5}">
                      <a16:colId xmlns:a16="http://schemas.microsoft.com/office/drawing/2014/main" val="2717736428"/>
                    </a:ext>
                  </a:extLst>
                </a:gridCol>
                <a:gridCol w="1695439">
                  <a:extLst>
                    <a:ext uri="{9D8B030D-6E8A-4147-A177-3AD203B41FA5}">
                      <a16:colId xmlns:a16="http://schemas.microsoft.com/office/drawing/2014/main" val="279743028"/>
                    </a:ext>
                  </a:extLst>
                </a:gridCol>
              </a:tblGrid>
              <a:tr h="370840">
                <a:tc>
                  <a:txBody>
                    <a:bodyPr/>
                    <a:lstStyle/>
                    <a:p>
                      <a:pPr algn="ctr"/>
                      <a:r>
                        <a:rPr lang="en-US" altLang="zh-TW" dirty="0">
                          <a:latin typeface="Times New Roman" panose="02020603050405020304" pitchFamily="18" charset="0"/>
                          <a:cs typeface="Times New Roman" panose="02020603050405020304" pitchFamily="18" charset="0"/>
                        </a:rPr>
                        <a:t>Function</a:t>
                      </a:r>
                      <a:endParaRPr lang="zh-TW"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TW" dirty="0">
                          <a:latin typeface="Times New Roman" panose="02020603050405020304" pitchFamily="18" charset="0"/>
                          <a:cs typeface="Times New Roman" panose="02020603050405020304" pitchFamily="18" charset="0"/>
                        </a:rPr>
                        <a:t>SHA</a:t>
                      </a:r>
                      <a:endParaRPr lang="zh-TW"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TW" dirty="0">
                          <a:latin typeface="Times New Roman" panose="02020603050405020304" pitchFamily="18" charset="0"/>
                          <a:cs typeface="Times New Roman" panose="02020603050405020304" pitchFamily="18" charset="0"/>
                        </a:rPr>
                        <a:t>Sponge</a:t>
                      </a:r>
                      <a:endParaRPr lang="zh-TW"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TW" dirty="0">
                          <a:latin typeface="Times New Roman" panose="02020603050405020304" pitchFamily="18" charset="0"/>
                          <a:cs typeface="Times New Roman" panose="02020603050405020304" pitchFamily="18" charset="0"/>
                        </a:rPr>
                        <a:t>Input length</a:t>
                      </a:r>
                      <a:endParaRPr lang="zh-TW"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TW" dirty="0">
                          <a:latin typeface="Times New Roman" panose="02020603050405020304" pitchFamily="18" charset="0"/>
                          <a:cs typeface="Times New Roman" panose="02020603050405020304" pitchFamily="18" charset="0"/>
                        </a:rPr>
                        <a:t>Output length</a:t>
                      </a:r>
                      <a:endParaRPr lang="zh-TW" alt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6874451"/>
                  </a:ext>
                </a:extLst>
              </a:tr>
              <a:tr h="370840">
                <a:tc>
                  <a:txBody>
                    <a:bodyPr/>
                    <a:lstStyle/>
                    <a:p>
                      <a:pPr algn="ctr"/>
                      <a:r>
                        <a:rPr lang="en-US" altLang="zh-TW" sz="1600" dirty="0">
                          <a:latin typeface="Times New Roman" panose="02020603050405020304" pitchFamily="18" charset="0"/>
                          <a:cs typeface="Times New Roman" panose="02020603050405020304" pitchFamily="18" charset="0"/>
                        </a:rPr>
                        <a:t>H(s)</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600" dirty="0">
                          <a:latin typeface="Times New Roman" panose="02020603050405020304" pitchFamily="18" charset="0"/>
                          <a:cs typeface="Times New Roman" panose="02020603050405020304" pitchFamily="18" charset="0"/>
                        </a:rPr>
                        <a:t>SHA3(s,512,256,0)</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600" dirty="0">
                          <a:latin typeface="Times New Roman" panose="02020603050405020304" pitchFamily="18" charset="0"/>
                          <a:cs typeface="Times New Roman" panose="02020603050405020304" pitchFamily="18" charset="0"/>
                        </a:rPr>
                        <a:t>Spon(1088,s,256)</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600" dirty="0">
                          <a:latin typeface="Times New Roman" panose="02020603050405020304" pitchFamily="18" charset="0"/>
                          <a:cs typeface="Times New Roman" panose="02020603050405020304" pitchFamily="18" charset="0"/>
                        </a:rPr>
                        <a:t>6400</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600" dirty="0">
                          <a:latin typeface="Times New Roman" panose="02020603050405020304" pitchFamily="18" charset="0"/>
                          <a:cs typeface="Times New Roman" panose="02020603050405020304" pitchFamily="18" charset="0"/>
                        </a:rPr>
                        <a:t>256</a:t>
                      </a:r>
                      <a:endParaRPr lang="zh-TW" alt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6994204"/>
                  </a:ext>
                </a:extLst>
              </a:tr>
              <a:tr h="370840">
                <a:tc>
                  <a:txBody>
                    <a:bodyPr/>
                    <a:lstStyle/>
                    <a:p>
                      <a:pPr algn="ctr"/>
                      <a:r>
                        <a:rPr lang="en-US" altLang="zh-TW" sz="1600" dirty="0">
                          <a:latin typeface="Times New Roman" panose="02020603050405020304" pitchFamily="18" charset="0"/>
                          <a:cs typeface="Times New Roman" panose="02020603050405020304" pitchFamily="18" charset="0"/>
                        </a:rPr>
                        <a:t>J(s)</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373" rtl="0" eaLnBrk="1" fontAlgn="auto" latinLnBrk="0" hangingPunct="1">
                        <a:lnSpc>
                          <a:spcPct val="100000"/>
                        </a:lnSpc>
                        <a:spcBef>
                          <a:spcPts val="0"/>
                        </a:spcBef>
                        <a:spcAft>
                          <a:spcPts val="0"/>
                        </a:spcAft>
                        <a:buClrTx/>
                        <a:buSzTx/>
                        <a:buFontTx/>
                        <a:buNone/>
                        <a:tabLst/>
                        <a:defRPr/>
                      </a:pPr>
                      <a:r>
                        <a:rPr lang="en-US" altLang="zh-TW" sz="1600" dirty="0">
                          <a:latin typeface="Times New Roman" panose="02020603050405020304" pitchFamily="18" charset="0"/>
                          <a:cs typeface="Times New Roman" panose="02020603050405020304" pitchFamily="18" charset="0"/>
                        </a:rPr>
                        <a:t>SHA3(s,512,256,1)</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373" rtl="0" eaLnBrk="1" fontAlgn="auto" latinLnBrk="0" hangingPunct="1">
                        <a:lnSpc>
                          <a:spcPct val="100000"/>
                        </a:lnSpc>
                        <a:spcBef>
                          <a:spcPts val="0"/>
                        </a:spcBef>
                        <a:spcAft>
                          <a:spcPts val="0"/>
                        </a:spcAft>
                        <a:buClrTx/>
                        <a:buSzTx/>
                        <a:buFontTx/>
                        <a:buNone/>
                        <a:tabLst/>
                        <a:defRPr/>
                      </a:pPr>
                      <a:r>
                        <a:rPr lang="en-US" altLang="zh-TW" sz="1600" dirty="0">
                          <a:latin typeface="Times New Roman" panose="02020603050405020304" pitchFamily="18" charset="0"/>
                          <a:cs typeface="Times New Roman" panose="02020603050405020304" pitchFamily="18" charset="0"/>
                        </a:rPr>
                        <a:t>Spon(1088,s,256)</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600" dirty="0">
                          <a:latin typeface="Times New Roman" panose="02020603050405020304" pitchFamily="18" charset="0"/>
                          <a:cs typeface="Times New Roman" panose="02020603050405020304" pitchFamily="18" charset="0"/>
                        </a:rPr>
                        <a:t>6400</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600" dirty="0">
                          <a:latin typeface="Times New Roman" panose="02020603050405020304" pitchFamily="18" charset="0"/>
                          <a:cs typeface="Times New Roman" panose="02020603050405020304" pitchFamily="18" charset="0"/>
                        </a:rPr>
                        <a:t>256</a:t>
                      </a:r>
                      <a:endParaRPr lang="zh-TW" alt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66690023"/>
                  </a:ext>
                </a:extLst>
              </a:tr>
              <a:tr h="370840">
                <a:tc>
                  <a:txBody>
                    <a:bodyPr/>
                    <a:lstStyle/>
                    <a:p>
                      <a:pPr algn="ctr"/>
                      <a:r>
                        <a:rPr lang="en-US" altLang="zh-TW" sz="1600" dirty="0">
                          <a:latin typeface="Times New Roman" panose="02020603050405020304" pitchFamily="18" charset="0"/>
                          <a:cs typeface="Times New Roman" panose="02020603050405020304" pitchFamily="18" charset="0"/>
                        </a:rPr>
                        <a:t>G_264(s)</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373" rtl="0" eaLnBrk="1" fontAlgn="auto" latinLnBrk="0" hangingPunct="1">
                        <a:lnSpc>
                          <a:spcPct val="100000"/>
                        </a:lnSpc>
                        <a:spcBef>
                          <a:spcPts val="0"/>
                        </a:spcBef>
                        <a:spcAft>
                          <a:spcPts val="0"/>
                        </a:spcAft>
                        <a:buClrTx/>
                        <a:buSzTx/>
                        <a:buFontTx/>
                        <a:buNone/>
                        <a:tabLst/>
                        <a:defRPr/>
                      </a:pPr>
                      <a:r>
                        <a:rPr lang="en-US" altLang="zh-TW" sz="1600" dirty="0">
                          <a:latin typeface="Times New Roman" panose="02020603050405020304" pitchFamily="18" charset="0"/>
                          <a:cs typeface="Times New Roman" panose="02020603050405020304" pitchFamily="18" charset="0"/>
                        </a:rPr>
                        <a:t>SHA3(s,1024,512,0)</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373" rtl="0" eaLnBrk="1" fontAlgn="auto" latinLnBrk="0" hangingPunct="1">
                        <a:lnSpc>
                          <a:spcPct val="100000"/>
                        </a:lnSpc>
                        <a:spcBef>
                          <a:spcPts val="0"/>
                        </a:spcBef>
                        <a:spcAft>
                          <a:spcPts val="0"/>
                        </a:spcAft>
                        <a:buClrTx/>
                        <a:buSzTx/>
                        <a:buFontTx/>
                        <a:buNone/>
                        <a:tabLst/>
                        <a:defRPr/>
                      </a:pPr>
                      <a:r>
                        <a:rPr lang="en-US" altLang="zh-TW" sz="1600" dirty="0">
                          <a:latin typeface="Times New Roman" panose="02020603050405020304" pitchFamily="18" charset="0"/>
                          <a:cs typeface="Times New Roman" panose="02020603050405020304" pitchFamily="18" charset="0"/>
                        </a:rPr>
                        <a:t>Spon(576,s,512)</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373" rtl="0" eaLnBrk="1" fontAlgn="auto" latinLnBrk="0" hangingPunct="1">
                        <a:lnSpc>
                          <a:spcPct val="100000"/>
                        </a:lnSpc>
                        <a:spcBef>
                          <a:spcPts val="0"/>
                        </a:spcBef>
                        <a:spcAft>
                          <a:spcPts val="0"/>
                        </a:spcAft>
                        <a:buClrTx/>
                        <a:buSzTx/>
                        <a:buFontTx/>
                        <a:buNone/>
                        <a:tabLst/>
                        <a:defRPr/>
                      </a:pPr>
                      <a:r>
                        <a:rPr lang="en-US" altLang="zh-TW" sz="1600" dirty="0">
                          <a:latin typeface="Times New Roman" panose="02020603050405020304" pitchFamily="18" charset="0"/>
                          <a:cs typeface="Times New Roman" panose="02020603050405020304" pitchFamily="18" charset="0"/>
                        </a:rPr>
                        <a:t>264</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600" dirty="0">
                          <a:latin typeface="Times New Roman" panose="02020603050405020304" pitchFamily="18" charset="0"/>
                          <a:cs typeface="Times New Roman" panose="02020603050405020304" pitchFamily="18" charset="0"/>
                        </a:rPr>
                        <a:t>512</a:t>
                      </a:r>
                      <a:endParaRPr lang="zh-TW" alt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77570410"/>
                  </a:ext>
                </a:extLst>
              </a:tr>
              <a:tr h="370840">
                <a:tc>
                  <a:txBody>
                    <a:bodyPr/>
                    <a:lstStyle/>
                    <a:p>
                      <a:pPr algn="ctr"/>
                      <a:r>
                        <a:rPr lang="en-US" altLang="zh-TW" sz="1600" dirty="0">
                          <a:latin typeface="Times New Roman" panose="02020603050405020304" pitchFamily="18" charset="0"/>
                          <a:cs typeface="Times New Roman" panose="02020603050405020304" pitchFamily="18" charset="0"/>
                        </a:rPr>
                        <a:t>G_512(s)</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373" rtl="0" eaLnBrk="1" fontAlgn="auto" latinLnBrk="0" hangingPunct="1">
                        <a:lnSpc>
                          <a:spcPct val="100000"/>
                        </a:lnSpc>
                        <a:spcBef>
                          <a:spcPts val="0"/>
                        </a:spcBef>
                        <a:spcAft>
                          <a:spcPts val="0"/>
                        </a:spcAft>
                        <a:buClrTx/>
                        <a:buSzTx/>
                        <a:buFontTx/>
                        <a:buNone/>
                        <a:tabLst/>
                        <a:defRPr/>
                      </a:pPr>
                      <a:r>
                        <a:rPr lang="en-US" altLang="zh-TW" sz="1600" dirty="0">
                          <a:latin typeface="Times New Roman" panose="02020603050405020304" pitchFamily="18" charset="0"/>
                          <a:cs typeface="Times New Roman" panose="02020603050405020304" pitchFamily="18" charset="0"/>
                        </a:rPr>
                        <a:t>SHA3(s,1024,512,0)</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373" rtl="0" eaLnBrk="1" fontAlgn="auto" latinLnBrk="0" hangingPunct="1">
                        <a:lnSpc>
                          <a:spcPct val="100000"/>
                        </a:lnSpc>
                        <a:spcBef>
                          <a:spcPts val="0"/>
                        </a:spcBef>
                        <a:spcAft>
                          <a:spcPts val="0"/>
                        </a:spcAft>
                        <a:buClrTx/>
                        <a:buSzTx/>
                        <a:buFontTx/>
                        <a:buNone/>
                        <a:tabLst/>
                        <a:defRPr/>
                      </a:pPr>
                      <a:r>
                        <a:rPr lang="en-US" altLang="zh-TW" sz="1600" dirty="0">
                          <a:latin typeface="Times New Roman" panose="02020603050405020304" pitchFamily="18" charset="0"/>
                          <a:cs typeface="Times New Roman" panose="02020603050405020304" pitchFamily="18" charset="0"/>
                        </a:rPr>
                        <a:t>Spon(576,s,512)</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373" rtl="0" eaLnBrk="1" fontAlgn="auto" latinLnBrk="0" hangingPunct="1">
                        <a:lnSpc>
                          <a:spcPct val="100000"/>
                        </a:lnSpc>
                        <a:spcBef>
                          <a:spcPts val="0"/>
                        </a:spcBef>
                        <a:spcAft>
                          <a:spcPts val="0"/>
                        </a:spcAft>
                        <a:buClrTx/>
                        <a:buSzTx/>
                        <a:buFontTx/>
                        <a:buNone/>
                        <a:tabLst/>
                        <a:defRPr/>
                      </a:pPr>
                      <a:r>
                        <a:rPr lang="en-US" altLang="zh-TW" sz="1600" dirty="0">
                          <a:latin typeface="Times New Roman" panose="02020603050405020304" pitchFamily="18" charset="0"/>
                          <a:cs typeface="Times New Roman" panose="02020603050405020304" pitchFamily="18" charset="0"/>
                        </a:rPr>
                        <a:t>512</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600" dirty="0">
                          <a:latin typeface="Times New Roman" panose="02020603050405020304" pitchFamily="18" charset="0"/>
                          <a:cs typeface="Times New Roman" panose="02020603050405020304" pitchFamily="18" charset="0"/>
                        </a:rPr>
                        <a:t>512</a:t>
                      </a:r>
                      <a:endParaRPr lang="zh-TW" alt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40834493"/>
                  </a:ext>
                </a:extLst>
              </a:tr>
              <a:tr h="370840">
                <a:tc>
                  <a:txBody>
                    <a:bodyPr/>
                    <a:lstStyle/>
                    <a:p>
                      <a:pPr algn="ctr"/>
                      <a:r>
                        <a:rPr lang="en-US" altLang="zh-TW" sz="1600" dirty="0">
                          <a:latin typeface="Times New Roman" panose="02020603050405020304" pitchFamily="18" charset="0"/>
                          <a:cs typeface="Times New Roman" panose="02020603050405020304" pitchFamily="18" charset="0"/>
                        </a:rPr>
                        <a:t>PRF_n1(</a:t>
                      </a:r>
                      <a:r>
                        <a:rPr lang="en-US" altLang="zh-TW" sz="1600" dirty="0" err="1">
                          <a:latin typeface="Times New Roman" panose="02020603050405020304" pitchFamily="18" charset="0"/>
                          <a:cs typeface="Times New Roman" panose="02020603050405020304" pitchFamily="18" charset="0"/>
                        </a:rPr>
                        <a:t>s,N</a:t>
                      </a:r>
                      <a:r>
                        <a:rPr lang="en-US" altLang="zh-TW" sz="1600" dirty="0">
                          <a:latin typeface="Times New Roman" panose="02020603050405020304" pitchFamily="18" charset="0"/>
                          <a:cs typeface="Times New Roman" panose="02020603050405020304" pitchFamily="18" charset="0"/>
                        </a:rPr>
                        <a:t>)</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373" rtl="0" eaLnBrk="1" fontAlgn="auto" latinLnBrk="0" hangingPunct="1">
                        <a:lnSpc>
                          <a:spcPct val="100000"/>
                        </a:lnSpc>
                        <a:spcBef>
                          <a:spcPts val="0"/>
                        </a:spcBef>
                        <a:spcAft>
                          <a:spcPts val="0"/>
                        </a:spcAft>
                        <a:buClrTx/>
                        <a:buSzTx/>
                        <a:buFontTx/>
                        <a:buNone/>
                        <a:tabLst/>
                        <a:defRPr/>
                      </a:pPr>
                      <a:r>
                        <a:rPr lang="en-US" altLang="zh-TW" sz="1600" dirty="0">
                          <a:latin typeface="Times New Roman" panose="02020603050405020304" pitchFamily="18" charset="0"/>
                          <a:cs typeface="Times New Roman" panose="02020603050405020304" pitchFamily="18" charset="0"/>
                        </a:rPr>
                        <a:t>SHA3(s||N,512,1536,1)</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373" rtl="0" eaLnBrk="1" fontAlgn="auto" latinLnBrk="0" hangingPunct="1">
                        <a:lnSpc>
                          <a:spcPct val="100000"/>
                        </a:lnSpc>
                        <a:spcBef>
                          <a:spcPts val="0"/>
                        </a:spcBef>
                        <a:spcAft>
                          <a:spcPts val="0"/>
                        </a:spcAft>
                        <a:buClrTx/>
                        <a:buSzTx/>
                        <a:buFontTx/>
                        <a:buNone/>
                        <a:tabLst/>
                        <a:defRPr/>
                      </a:pPr>
                      <a:r>
                        <a:rPr lang="en-US" altLang="zh-TW" sz="1600" dirty="0">
                          <a:latin typeface="Times New Roman" panose="02020603050405020304" pitchFamily="18" charset="0"/>
                          <a:cs typeface="Times New Roman" panose="02020603050405020304" pitchFamily="18" charset="0"/>
                        </a:rPr>
                        <a:t>Spon(1088,s,1536)</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600" dirty="0">
                          <a:latin typeface="Times New Roman" panose="02020603050405020304" pitchFamily="18" charset="0"/>
                          <a:cs typeface="Times New Roman" panose="02020603050405020304" pitchFamily="18" charset="0"/>
                        </a:rPr>
                        <a:t>264</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600" dirty="0">
                          <a:latin typeface="Times New Roman" panose="02020603050405020304" pitchFamily="18" charset="0"/>
                          <a:cs typeface="Times New Roman" panose="02020603050405020304" pitchFamily="18" charset="0"/>
                        </a:rPr>
                        <a:t>1536</a:t>
                      </a:r>
                      <a:endParaRPr lang="zh-TW" alt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69096845"/>
                  </a:ext>
                </a:extLst>
              </a:tr>
              <a:tr h="370840">
                <a:tc>
                  <a:txBody>
                    <a:bodyPr/>
                    <a:lstStyle/>
                    <a:p>
                      <a:pPr marL="0" marR="0" lvl="0" indent="0" algn="ctr" defTabSz="914373" rtl="0" eaLnBrk="1" fontAlgn="auto" latinLnBrk="0" hangingPunct="1">
                        <a:lnSpc>
                          <a:spcPct val="100000"/>
                        </a:lnSpc>
                        <a:spcBef>
                          <a:spcPts val="0"/>
                        </a:spcBef>
                        <a:spcAft>
                          <a:spcPts val="0"/>
                        </a:spcAft>
                        <a:buClrTx/>
                        <a:buSzTx/>
                        <a:buFontTx/>
                        <a:buNone/>
                        <a:tabLst/>
                        <a:defRPr/>
                      </a:pPr>
                      <a:r>
                        <a:rPr lang="en-US" altLang="zh-TW" sz="1600" dirty="0">
                          <a:latin typeface="Times New Roman" panose="02020603050405020304" pitchFamily="18" charset="0"/>
                          <a:cs typeface="Times New Roman" panose="02020603050405020304" pitchFamily="18" charset="0"/>
                        </a:rPr>
                        <a:t>PRF_n2(</a:t>
                      </a:r>
                      <a:r>
                        <a:rPr lang="en-US" altLang="zh-TW" sz="1600" dirty="0" err="1">
                          <a:latin typeface="Times New Roman" panose="02020603050405020304" pitchFamily="18" charset="0"/>
                          <a:cs typeface="Times New Roman" panose="02020603050405020304" pitchFamily="18" charset="0"/>
                        </a:rPr>
                        <a:t>s,N</a:t>
                      </a:r>
                      <a:r>
                        <a:rPr lang="en-US" altLang="zh-TW" sz="1600" dirty="0">
                          <a:latin typeface="Times New Roman" panose="02020603050405020304" pitchFamily="18" charset="0"/>
                          <a:cs typeface="Times New Roman" panose="02020603050405020304" pitchFamily="18" charset="0"/>
                        </a:rPr>
                        <a:t>)</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373" rtl="0" eaLnBrk="1" fontAlgn="auto" latinLnBrk="0" hangingPunct="1">
                        <a:lnSpc>
                          <a:spcPct val="100000"/>
                        </a:lnSpc>
                        <a:spcBef>
                          <a:spcPts val="0"/>
                        </a:spcBef>
                        <a:spcAft>
                          <a:spcPts val="0"/>
                        </a:spcAft>
                        <a:buClrTx/>
                        <a:buSzTx/>
                        <a:buFontTx/>
                        <a:buNone/>
                        <a:tabLst/>
                        <a:defRPr/>
                      </a:pPr>
                      <a:r>
                        <a:rPr lang="en-US" altLang="zh-TW" sz="1600" dirty="0">
                          <a:latin typeface="Times New Roman" panose="02020603050405020304" pitchFamily="18" charset="0"/>
                          <a:cs typeface="Times New Roman" panose="02020603050405020304" pitchFamily="18" charset="0"/>
                        </a:rPr>
                        <a:t>SHA3(s||N,512,1024,1)</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373" rtl="0" eaLnBrk="1" fontAlgn="auto" latinLnBrk="0" hangingPunct="1">
                        <a:lnSpc>
                          <a:spcPct val="100000"/>
                        </a:lnSpc>
                        <a:spcBef>
                          <a:spcPts val="0"/>
                        </a:spcBef>
                        <a:spcAft>
                          <a:spcPts val="0"/>
                        </a:spcAft>
                        <a:buClrTx/>
                        <a:buSzTx/>
                        <a:buFontTx/>
                        <a:buNone/>
                        <a:tabLst/>
                        <a:defRPr/>
                      </a:pPr>
                      <a:r>
                        <a:rPr lang="en-US" altLang="zh-TW" sz="1600" dirty="0">
                          <a:latin typeface="Times New Roman" panose="02020603050405020304" pitchFamily="18" charset="0"/>
                          <a:cs typeface="Times New Roman" panose="02020603050405020304" pitchFamily="18" charset="0"/>
                        </a:rPr>
                        <a:t>Spon(1088,s,1024)</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600" dirty="0">
                          <a:latin typeface="Times New Roman" panose="02020603050405020304" pitchFamily="18" charset="0"/>
                          <a:cs typeface="Times New Roman" panose="02020603050405020304" pitchFamily="18" charset="0"/>
                        </a:rPr>
                        <a:t>264</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600" dirty="0">
                          <a:latin typeface="Times New Roman" panose="02020603050405020304" pitchFamily="18" charset="0"/>
                          <a:cs typeface="Times New Roman" panose="02020603050405020304" pitchFamily="18" charset="0"/>
                        </a:rPr>
                        <a:t>1024</a:t>
                      </a:r>
                      <a:endParaRPr lang="zh-TW" alt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45598334"/>
                  </a:ext>
                </a:extLst>
              </a:tr>
              <a:tr h="370840">
                <a:tc>
                  <a:txBody>
                    <a:bodyPr/>
                    <a:lstStyle/>
                    <a:p>
                      <a:pPr algn="ctr"/>
                      <a:r>
                        <a:rPr lang="en-US" altLang="zh-TW" sz="1600" dirty="0">
                          <a:latin typeface="Times New Roman" panose="02020603050405020304" pitchFamily="18" charset="0"/>
                          <a:cs typeface="Times New Roman" panose="02020603050405020304" pitchFamily="18" charset="0"/>
                        </a:rPr>
                        <a:t>XOF(</a:t>
                      </a:r>
                      <a:r>
                        <a:rPr lang="en-US" altLang="zh-TW" sz="1600" dirty="0" err="1">
                          <a:latin typeface="Times New Roman" panose="02020603050405020304" pitchFamily="18" charset="0"/>
                          <a:cs typeface="Times New Roman" panose="02020603050405020304" pitchFamily="18" charset="0"/>
                        </a:rPr>
                        <a:t>p,j,i</a:t>
                      </a:r>
                      <a:r>
                        <a:rPr lang="en-US" altLang="zh-TW" sz="1600" dirty="0">
                          <a:latin typeface="Times New Roman" panose="02020603050405020304" pitchFamily="18" charset="0"/>
                          <a:cs typeface="Times New Roman" panose="02020603050405020304" pitchFamily="18" charset="0"/>
                        </a:rPr>
                        <a:t>)</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373" rtl="0" eaLnBrk="1" fontAlgn="auto" latinLnBrk="0" hangingPunct="1">
                        <a:lnSpc>
                          <a:spcPct val="100000"/>
                        </a:lnSpc>
                        <a:spcBef>
                          <a:spcPts val="0"/>
                        </a:spcBef>
                        <a:spcAft>
                          <a:spcPts val="0"/>
                        </a:spcAft>
                        <a:buClrTx/>
                        <a:buSzTx/>
                        <a:buFontTx/>
                        <a:buNone/>
                        <a:tabLst/>
                        <a:defRPr/>
                      </a:pPr>
                      <a:r>
                        <a:rPr lang="en-US" altLang="zh-TW" sz="1600" dirty="0">
                          <a:latin typeface="Times New Roman" panose="02020603050405020304" pitchFamily="18" charset="0"/>
                          <a:cs typeface="Times New Roman" panose="02020603050405020304" pitchFamily="18" charset="0"/>
                        </a:rPr>
                        <a:t>SHA3(p||j||i,256,24,1)</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373" rtl="0" eaLnBrk="1" fontAlgn="auto" latinLnBrk="0" hangingPunct="1">
                        <a:lnSpc>
                          <a:spcPct val="100000"/>
                        </a:lnSpc>
                        <a:spcBef>
                          <a:spcPts val="0"/>
                        </a:spcBef>
                        <a:spcAft>
                          <a:spcPts val="0"/>
                        </a:spcAft>
                        <a:buClrTx/>
                        <a:buSzTx/>
                        <a:buFontTx/>
                        <a:buNone/>
                        <a:tabLst/>
                        <a:defRPr/>
                      </a:pPr>
                      <a:r>
                        <a:rPr lang="en-US" altLang="zh-TW" sz="1600" dirty="0">
                          <a:latin typeface="Times New Roman" panose="02020603050405020304" pitchFamily="18" charset="0"/>
                          <a:cs typeface="Times New Roman" panose="02020603050405020304" pitchFamily="18" charset="0"/>
                        </a:rPr>
                        <a:t>Spon(1344,s,256)</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600" dirty="0">
                          <a:latin typeface="Times New Roman" panose="02020603050405020304" pitchFamily="18" charset="0"/>
                          <a:cs typeface="Times New Roman" panose="02020603050405020304" pitchFamily="18" charset="0"/>
                        </a:rPr>
                        <a:t>272</a:t>
                      </a:r>
                      <a:endParaRPr lang="zh-TW" altLang="en-US" sz="16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600" dirty="0">
                          <a:latin typeface="Times New Roman" panose="02020603050405020304" pitchFamily="18" charset="0"/>
                          <a:cs typeface="Times New Roman" panose="02020603050405020304" pitchFamily="18" charset="0"/>
                        </a:rPr>
                        <a:t>24</a:t>
                      </a:r>
                      <a:endParaRPr lang="zh-TW" alt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20006460"/>
                  </a:ext>
                </a:extLst>
              </a:tr>
            </a:tbl>
          </a:graphicData>
        </a:graphic>
      </p:graphicFrame>
    </p:spTree>
    <p:extLst>
      <p:ext uri="{BB962C8B-B14F-4D97-AF65-F5344CB8AC3E}">
        <p14:creationId xmlns:p14="http://schemas.microsoft.com/office/powerpoint/2010/main" val="100369519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DEAA5E-6B7D-8B28-FAAC-487091803EDC}"/>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9EEF37A4-01DF-B3AE-4F07-243A8FFA7085}"/>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FB1A24DF-D76A-B00B-C1AB-8D81F9A01FE1}"/>
              </a:ext>
            </a:extLst>
          </p:cNvPr>
          <p:cNvGrpSpPr/>
          <p:nvPr/>
        </p:nvGrpSpPr>
        <p:grpSpPr>
          <a:xfrm>
            <a:off x="568443" y="319365"/>
            <a:ext cx="924987" cy="400110"/>
            <a:chOff x="568442" y="319364"/>
            <a:chExt cx="924987" cy="400111"/>
          </a:xfrm>
        </p:grpSpPr>
        <p:sp>
          <p:nvSpPr>
            <p:cNvPr id="55" name="文本框 23">
              <a:extLst>
                <a:ext uri="{FF2B5EF4-FFF2-40B4-BE49-F238E27FC236}">
                  <a16:creationId xmlns:a16="http://schemas.microsoft.com/office/drawing/2014/main" id="{BD329A77-2CBA-F4D8-5A57-4146DE2503BF}"/>
                </a:ext>
              </a:extLst>
            </p:cNvPr>
            <p:cNvSpPr txBox="1"/>
            <p:nvPr/>
          </p:nvSpPr>
          <p:spPr>
            <a:xfrm>
              <a:off x="665958" y="319364"/>
              <a:ext cx="827471"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a:t>
              </a:r>
            </a:p>
          </p:txBody>
        </p:sp>
        <p:sp>
          <p:nvSpPr>
            <p:cNvPr id="56" name="等腰三角形 55">
              <a:extLst>
                <a:ext uri="{FF2B5EF4-FFF2-40B4-BE49-F238E27FC236}">
                  <a16:creationId xmlns:a16="http://schemas.microsoft.com/office/drawing/2014/main" id="{5404A3A3-852F-FCB3-578C-8D7AE383C2A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6AD05490-C663-7159-E6DE-7B22077BA0F0}"/>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pic>
        <p:nvPicPr>
          <p:cNvPr id="5" name="圖片 4">
            <a:extLst>
              <a:ext uri="{FF2B5EF4-FFF2-40B4-BE49-F238E27FC236}">
                <a16:creationId xmlns:a16="http://schemas.microsoft.com/office/drawing/2014/main" id="{6E2BDAB4-2555-80A6-1CF6-EA9FD433DA4C}"/>
              </a:ext>
            </a:extLst>
          </p:cNvPr>
          <p:cNvPicPr>
            <a:picLocks noChangeAspect="1"/>
          </p:cNvPicPr>
          <p:nvPr/>
        </p:nvPicPr>
        <p:blipFill>
          <a:blip r:embed="rId3"/>
          <a:stretch>
            <a:fillRect/>
          </a:stretch>
        </p:blipFill>
        <p:spPr>
          <a:xfrm>
            <a:off x="1813915" y="1976235"/>
            <a:ext cx="8564170" cy="2905530"/>
          </a:xfrm>
          <a:prstGeom prst="rect">
            <a:avLst/>
          </a:prstGeom>
        </p:spPr>
      </p:pic>
    </p:spTree>
    <p:extLst>
      <p:ext uri="{BB962C8B-B14F-4D97-AF65-F5344CB8AC3E}">
        <p14:creationId xmlns:p14="http://schemas.microsoft.com/office/powerpoint/2010/main" val="124849434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EE596E-459F-E726-2B12-3A8E26F03530}"/>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C1EA62D-42CD-EB43-39DB-181A2B31494D}"/>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FC6F5CED-5BAC-0F3A-24BA-45CDDF7308C5}"/>
              </a:ext>
            </a:extLst>
          </p:cNvPr>
          <p:cNvGrpSpPr/>
          <p:nvPr/>
        </p:nvGrpSpPr>
        <p:grpSpPr>
          <a:xfrm>
            <a:off x="568443" y="319365"/>
            <a:ext cx="924987" cy="400110"/>
            <a:chOff x="568442" y="319364"/>
            <a:chExt cx="924987" cy="400111"/>
          </a:xfrm>
        </p:grpSpPr>
        <p:sp>
          <p:nvSpPr>
            <p:cNvPr id="55" name="文本框 23">
              <a:extLst>
                <a:ext uri="{FF2B5EF4-FFF2-40B4-BE49-F238E27FC236}">
                  <a16:creationId xmlns:a16="http://schemas.microsoft.com/office/drawing/2014/main" id="{81A0D048-BEB1-C414-1AAD-B7E3E006E6FC}"/>
                </a:ext>
              </a:extLst>
            </p:cNvPr>
            <p:cNvSpPr txBox="1"/>
            <p:nvPr/>
          </p:nvSpPr>
          <p:spPr>
            <a:xfrm>
              <a:off x="665958" y="319364"/>
              <a:ext cx="827471"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a:t>
              </a:r>
            </a:p>
          </p:txBody>
        </p:sp>
        <p:sp>
          <p:nvSpPr>
            <p:cNvPr id="56" name="等腰三角形 55">
              <a:extLst>
                <a:ext uri="{FF2B5EF4-FFF2-40B4-BE49-F238E27FC236}">
                  <a16:creationId xmlns:a16="http://schemas.microsoft.com/office/drawing/2014/main" id="{0A9B9E61-1DFF-AD67-0A56-FF228B6F377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D42EB2FB-F84E-4F5B-E509-880F3902FE44}"/>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pic>
        <p:nvPicPr>
          <p:cNvPr id="5" name="圖片 4">
            <a:extLst>
              <a:ext uri="{FF2B5EF4-FFF2-40B4-BE49-F238E27FC236}">
                <a16:creationId xmlns:a16="http://schemas.microsoft.com/office/drawing/2014/main" id="{18F08E70-CF48-F834-76CB-AF62C4CDEF14}"/>
              </a:ext>
            </a:extLst>
          </p:cNvPr>
          <p:cNvPicPr>
            <a:picLocks noChangeAspect="1"/>
          </p:cNvPicPr>
          <p:nvPr/>
        </p:nvPicPr>
        <p:blipFill>
          <a:blip r:embed="rId3"/>
          <a:stretch>
            <a:fillRect/>
          </a:stretch>
        </p:blipFill>
        <p:spPr>
          <a:xfrm>
            <a:off x="302341" y="1585728"/>
            <a:ext cx="9277289" cy="4442194"/>
          </a:xfrm>
          <a:prstGeom prst="rect">
            <a:avLst/>
          </a:prstGeom>
        </p:spPr>
      </p:pic>
      <p:pic>
        <p:nvPicPr>
          <p:cNvPr id="7" name="圖片 6">
            <a:extLst>
              <a:ext uri="{FF2B5EF4-FFF2-40B4-BE49-F238E27FC236}">
                <a16:creationId xmlns:a16="http://schemas.microsoft.com/office/drawing/2014/main" id="{47AE231F-40EC-D0E0-D99A-FA2258DB888D}"/>
              </a:ext>
            </a:extLst>
          </p:cNvPr>
          <p:cNvPicPr>
            <a:picLocks noChangeAspect="1"/>
          </p:cNvPicPr>
          <p:nvPr/>
        </p:nvPicPr>
        <p:blipFill>
          <a:blip r:embed="rId4"/>
          <a:stretch>
            <a:fillRect/>
          </a:stretch>
        </p:blipFill>
        <p:spPr>
          <a:xfrm>
            <a:off x="6752090" y="416672"/>
            <a:ext cx="4848902" cy="1428949"/>
          </a:xfrm>
          <a:prstGeom prst="rect">
            <a:avLst/>
          </a:prstGeom>
        </p:spPr>
      </p:pic>
      <p:cxnSp>
        <p:nvCxnSpPr>
          <p:cNvPr id="9" name="直線單箭頭接點 8">
            <a:extLst>
              <a:ext uri="{FF2B5EF4-FFF2-40B4-BE49-F238E27FC236}">
                <a16:creationId xmlns:a16="http://schemas.microsoft.com/office/drawing/2014/main" id="{491B0B45-2E93-95F8-5B98-B2A34FFB2EA4}"/>
              </a:ext>
            </a:extLst>
          </p:cNvPr>
          <p:cNvCxnSpPr/>
          <p:nvPr/>
        </p:nvCxnSpPr>
        <p:spPr>
          <a:xfrm flipH="1">
            <a:off x="8432800" y="1943100"/>
            <a:ext cx="1485900" cy="135890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86008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F28BE8-4096-AEB0-B89B-822176116E73}"/>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94AA2E48-1B44-5E75-7E84-FF70A5C10BCD}"/>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E84722C8-7473-1352-CAA2-BBA920A51B88}"/>
              </a:ext>
            </a:extLst>
          </p:cNvPr>
          <p:cNvGrpSpPr/>
          <p:nvPr/>
        </p:nvGrpSpPr>
        <p:grpSpPr>
          <a:xfrm>
            <a:off x="568443" y="319365"/>
            <a:ext cx="924987" cy="400110"/>
            <a:chOff x="568442" y="319364"/>
            <a:chExt cx="924987" cy="400111"/>
          </a:xfrm>
        </p:grpSpPr>
        <p:sp>
          <p:nvSpPr>
            <p:cNvPr id="55" name="文本框 23">
              <a:extLst>
                <a:ext uri="{FF2B5EF4-FFF2-40B4-BE49-F238E27FC236}">
                  <a16:creationId xmlns:a16="http://schemas.microsoft.com/office/drawing/2014/main" id="{5D684B18-15CE-9192-B34C-7F29E6321F8F}"/>
                </a:ext>
              </a:extLst>
            </p:cNvPr>
            <p:cNvSpPr txBox="1"/>
            <p:nvPr/>
          </p:nvSpPr>
          <p:spPr>
            <a:xfrm>
              <a:off x="665958" y="319364"/>
              <a:ext cx="827471"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a:t>
              </a:r>
            </a:p>
          </p:txBody>
        </p:sp>
        <p:sp>
          <p:nvSpPr>
            <p:cNvPr id="56" name="等腰三角形 55">
              <a:extLst>
                <a:ext uri="{FF2B5EF4-FFF2-40B4-BE49-F238E27FC236}">
                  <a16:creationId xmlns:a16="http://schemas.microsoft.com/office/drawing/2014/main" id="{D320FD87-634A-516B-1864-6FA1C46E364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A4386B4D-2B26-66A2-A2A9-7DB18D1B1F8B}"/>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pic>
        <p:nvPicPr>
          <p:cNvPr id="4" name="圖片 3">
            <a:extLst>
              <a:ext uri="{FF2B5EF4-FFF2-40B4-BE49-F238E27FC236}">
                <a16:creationId xmlns:a16="http://schemas.microsoft.com/office/drawing/2014/main" id="{F766F5CB-D978-47DC-86FF-79481566A171}"/>
              </a:ext>
            </a:extLst>
          </p:cNvPr>
          <p:cNvPicPr>
            <a:picLocks noChangeAspect="1"/>
          </p:cNvPicPr>
          <p:nvPr/>
        </p:nvPicPr>
        <p:blipFill>
          <a:blip r:embed="rId3"/>
          <a:srcRect l="5540" r="4723" b="9514"/>
          <a:stretch/>
        </p:blipFill>
        <p:spPr>
          <a:xfrm>
            <a:off x="161579" y="3123382"/>
            <a:ext cx="9210446" cy="3684762"/>
          </a:xfrm>
          <a:prstGeom prst="rect">
            <a:avLst/>
          </a:prstGeom>
        </p:spPr>
      </p:pic>
      <p:pic>
        <p:nvPicPr>
          <p:cNvPr id="6" name="圖片 5">
            <a:extLst>
              <a:ext uri="{FF2B5EF4-FFF2-40B4-BE49-F238E27FC236}">
                <a16:creationId xmlns:a16="http://schemas.microsoft.com/office/drawing/2014/main" id="{E107BC1E-2C33-E6C2-1F08-6AB7E29FBB45}"/>
              </a:ext>
            </a:extLst>
          </p:cNvPr>
          <p:cNvPicPr>
            <a:picLocks noChangeAspect="1"/>
          </p:cNvPicPr>
          <p:nvPr/>
        </p:nvPicPr>
        <p:blipFill>
          <a:blip r:embed="rId4"/>
          <a:stretch>
            <a:fillRect/>
          </a:stretch>
        </p:blipFill>
        <p:spPr>
          <a:xfrm>
            <a:off x="7103003" y="0"/>
            <a:ext cx="5078871" cy="3442857"/>
          </a:xfrm>
          <a:prstGeom prst="rect">
            <a:avLst/>
          </a:prstGeom>
        </p:spPr>
      </p:pic>
    </p:spTree>
    <p:extLst>
      <p:ext uri="{BB962C8B-B14F-4D97-AF65-F5344CB8AC3E}">
        <p14:creationId xmlns:p14="http://schemas.microsoft.com/office/powerpoint/2010/main" val="36382299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D</a:t>
            </a:r>
            <a:endParaRPr lang="zh-CN" altLang="en-US" dirty="0"/>
          </a:p>
        </p:txBody>
      </p:sp>
      <p:grpSp>
        <p:nvGrpSpPr>
          <p:cNvPr id="54" name="组合 53"/>
          <p:cNvGrpSpPr/>
          <p:nvPr/>
        </p:nvGrpSpPr>
        <p:grpSpPr>
          <a:xfrm>
            <a:off x="568443" y="319365"/>
            <a:ext cx="2770299" cy="400110"/>
            <a:chOff x="568442" y="319364"/>
            <a:chExt cx="2770299" cy="400111"/>
          </a:xfrm>
        </p:grpSpPr>
        <p:sp>
          <p:nvSpPr>
            <p:cNvPr id="55" name="文本框 23"/>
            <p:cNvSpPr txBox="1"/>
            <p:nvPr/>
          </p:nvSpPr>
          <p:spPr>
            <a:xfrm>
              <a:off x="665958" y="319364"/>
              <a:ext cx="2672783" cy="400111"/>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Fiat-Shamir with Aborts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文字方塊 2">
                <a:extLst>
                  <a:ext uri="{FF2B5EF4-FFF2-40B4-BE49-F238E27FC236}">
                    <a16:creationId xmlns:a16="http://schemas.microsoft.com/office/drawing/2014/main" id="{1F0D7501-2C99-CDEB-4CB2-E1DB84FC192F}"/>
                  </a:ext>
                </a:extLst>
              </p:cNvPr>
              <p:cNvSpPr txBox="1"/>
              <p:nvPr/>
            </p:nvSpPr>
            <p:spPr>
              <a:xfrm>
                <a:off x="568442" y="779087"/>
                <a:ext cx="5641858" cy="5206233"/>
              </a:xfrm>
              <a:prstGeom prst="rect">
                <a:avLst/>
              </a:prstGeom>
              <a:noFill/>
            </p:spPr>
            <p:txBody>
              <a:bodyPr wrap="square" rtlCol="0">
                <a:spAutoFit/>
              </a:bodyPr>
              <a:lstStyle/>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Commitment</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signer generates a random vector</a:t>
                </a:r>
                <a14:m>
                  <m:oMath xmlns:m="http://schemas.openxmlformats.org/officeDocument/2006/math">
                    <m:r>
                      <a:rPr lang="en-US" altLang="zh-TW" b="0" i="0" dirty="0" smtClean="0">
                        <a:latin typeface="Cambria Math" panose="02040503050406030204" pitchFamily="18" charset="0"/>
                      </a:rPr>
                      <m:t> </m:t>
                    </m:r>
                    <m:r>
                      <m:rPr>
                        <m:sty m:val="p"/>
                      </m:rPr>
                      <a:rPr lang="en-US" altLang="zh-TW" i="1" dirty="0">
                        <a:latin typeface="Cambria Math" panose="02040503050406030204" pitchFamily="18" charset="0"/>
                      </a:rPr>
                      <m:t>y</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nor/>
                          </m:rPr>
                          <a:rPr lang="en-US" altLang="zh-TW" dirty="0">
                            <a:latin typeface="Times New Roman" panose="02020603050405020304" pitchFamily="18" charset="0"/>
                            <a:cs typeface="Times New Roman" panose="02020603050405020304" pitchFamily="18" charset="0"/>
                          </a:rPr>
                          <m:t>ℓ</m:t>
                        </m:r>
                      </m:sup>
                    </m:sSubSup>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commitment value is </a:t>
                </a:r>
                <a14:m>
                  <m:oMath xmlns:m="http://schemas.openxmlformats.org/officeDocument/2006/math">
                    <m:r>
                      <a:rPr lang="zh-TW" altLang="en-US" i="1" dirty="0" smtClean="0">
                        <a:latin typeface="Cambria Math" panose="02040503050406030204" pitchFamily="18" charset="0"/>
                      </a:rPr>
                      <m:t>𝑤</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𝐴𝑦</m:t>
                    </m:r>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14:m>
                  <m:oMath xmlns:m="http://schemas.openxmlformats.org/officeDocument/2006/math">
                    <m:r>
                      <a:rPr lang="zh-TW" altLang="en-US" i="1" dirty="0" smtClean="0">
                        <a:latin typeface="Cambria Math" panose="02040503050406030204" pitchFamily="18" charset="0"/>
                      </a:rPr>
                      <m:t>𝑤</m:t>
                    </m:r>
                    <m:r>
                      <a:rPr lang="zh-TW" altLang="en-US" i="1" dirty="0" smtClean="0">
                        <a:latin typeface="Cambria Math" panose="02040503050406030204" pitchFamily="18" charset="0"/>
                      </a:rPr>
                      <m:t> </m:t>
                    </m:r>
                  </m:oMath>
                </a14:m>
                <a:r>
                  <a:rPr lang="en-US" altLang="zh-TW" dirty="0">
                    <a:latin typeface="Times New Roman" panose="02020603050405020304" pitchFamily="18" charset="0"/>
                    <a:cs typeface="Times New Roman" panose="02020603050405020304" pitchFamily="18" charset="0"/>
                  </a:rPr>
                  <a:t>is rounded to obtain</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t>
                </a: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Challenge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challenge </a:t>
                </a:r>
                <a14:m>
                  <m:oMath xmlns:m="http://schemas.openxmlformats.org/officeDocument/2006/math">
                    <m:r>
                      <a:rPr lang="en-US" altLang="zh-TW"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 is generated by hashing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and the message representative </a:t>
                </a:r>
                <a14:m>
                  <m:oMath xmlns:m="http://schemas.openxmlformats.org/officeDocument/2006/math">
                    <m:r>
                      <a:rPr lang="en-US" altLang="zh-TW" i="1" dirty="0" smtClean="0">
                        <a:latin typeface="Cambria Math" panose="02040503050406030204" pitchFamily="18" charset="0"/>
                      </a:rPr>
                      <m:t>𝜇</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Response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response</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r>
                      <a:rPr lang="zh-TW" altLang="en-US" i="1" dirty="0" smtClean="0">
                        <a:latin typeface="Cambria Math" panose="02040503050406030204" pitchFamily="18" charset="0"/>
                      </a:rPr>
                      <m:t>𝑧</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𝑦</m:t>
                    </m:r>
                    <m:r>
                      <a:rPr lang="en-US" altLang="zh-TW" i="1" dirty="0" smtClean="0">
                        <a:latin typeface="Cambria Math" panose="02040503050406030204" pitchFamily="18" charset="0"/>
                      </a:rPr>
                      <m:t>+</m:t>
                    </m:r>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r>
                      <a:rPr lang="en-US" altLang="zh-TW" i="1" dirty="0" smtClean="0">
                        <a:latin typeface="Cambria Math" panose="02040503050406030204" pitchFamily="18" charset="0"/>
                      </a:rPr>
                      <m:t>⋅</m:t>
                    </m:r>
                    <m:r>
                      <a:rPr lang="zh-TW" altLang="en-US"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is part of the private key)</a:t>
                </a: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Use rejection sampling to check whether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meets specific coefficient bounds</a:t>
                </a:r>
                <a:endParaRPr lang="zh-TW" altLang="en-US" dirty="0">
                  <a:latin typeface="Times New Roman" panose="02020603050405020304" pitchFamily="18" charset="0"/>
                  <a:cs typeface="Times New Roman" panose="02020603050405020304" pitchFamily="18" charset="0"/>
                </a:endParaRPr>
              </a:p>
            </p:txBody>
          </p:sp>
        </mc:Choice>
        <mc:Fallback xmlns="">
          <p:sp>
            <p:nvSpPr>
              <p:cNvPr id="3" name="文字方塊 2">
                <a:extLst>
                  <a:ext uri="{FF2B5EF4-FFF2-40B4-BE49-F238E27FC236}">
                    <a16:creationId xmlns:a16="http://schemas.microsoft.com/office/drawing/2014/main" id="{1F0D7501-2C99-CDEB-4CB2-E1DB84FC192F}"/>
                  </a:ext>
                </a:extLst>
              </p:cNvPr>
              <p:cNvSpPr txBox="1">
                <a:spLocks noRot="1" noChangeAspect="1" noMove="1" noResize="1" noEditPoints="1" noAdjustHandles="1" noChangeArrowheads="1" noChangeShapeType="1" noTextEdit="1"/>
              </p:cNvSpPr>
              <p:nvPr/>
            </p:nvSpPr>
            <p:spPr>
              <a:xfrm>
                <a:off x="568442" y="779087"/>
                <a:ext cx="5641858" cy="5206233"/>
              </a:xfrm>
              <a:prstGeom prst="rect">
                <a:avLst/>
              </a:prstGeom>
              <a:blipFill>
                <a:blip r:embed="rId3"/>
                <a:stretch>
                  <a:fillRect l="-648" b="-585"/>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 name="文字方塊 6">
                <a:extLst>
                  <a:ext uri="{FF2B5EF4-FFF2-40B4-BE49-F238E27FC236}">
                    <a16:creationId xmlns:a16="http://schemas.microsoft.com/office/drawing/2014/main" id="{5E111187-42FC-361A-5F31-FF3748776243}"/>
                  </a:ext>
                </a:extLst>
              </p:cNvPr>
              <p:cNvSpPr txBox="1"/>
              <p:nvPr/>
            </p:nvSpPr>
            <p:spPr>
              <a:xfrm>
                <a:off x="6433013" y="683300"/>
                <a:ext cx="5482761" cy="5129674"/>
              </a:xfrm>
              <a:prstGeom prst="rect">
                <a:avLst/>
              </a:prstGeom>
              <a:noFill/>
            </p:spPr>
            <p:txBody>
              <a:bodyPr wrap="square" rtlCol="0">
                <a:spAutoFit/>
              </a:bodyPr>
              <a:lstStyle/>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Hint Calculation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enable the verifier to reconstruct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from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compressed public value </a:t>
                </a:r>
                <a14:m>
                  <m:oMath xmlns:m="http://schemas.openxmlformats.org/officeDocument/2006/math">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i="1">
                            <a:latin typeface="Cambria Math" panose="02040503050406030204" pitchFamily="18" charset="0"/>
                          </a:rPr>
                          <m:t>1</m:t>
                        </m:r>
                      </m:sub>
                    </m:sSub>
                    <m:r>
                      <a:rPr lang="en-US" altLang="zh-TW" i="1">
                        <a:latin typeface="Cambria Math" panose="02040503050406030204" pitchFamily="18" charset="0"/>
                      </a:rPr>
                      <m:t> </m:t>
                    </m:r>
                  </m:oMath>
                </a14:m>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hint </a:t>
                </a:r>
                <a14:m>
                  <m:oMath xmlns:m="http://schemas.openxmlformats.org/officeDocument/2006/math">
                    <m:r>
                      <m:rPr>
                        <m:sty m:val="p"/>
                      </m:rPr>
                      <a:rPr lang="en-US" altLang="zh-TW" i="1" dirty="0">
                        <a:latin typeface="Cambria Math" panose="02040503050406030204" pitchFamily="18" charset="0"/>
                      </a:rPr>
                      <m:t>h</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sty m:val="p"/>
                          </m:rPr>
                          <a:rPr lang="en-US" altLang="zh-TW" i="1" dirty="0">
                            <a:latin typeface="Cambria Math" panose="02040503050406030204" pitchFamily="18" charset="0"/>
                          </a:rPr>
                          <m:t>k</m:t>
                        </m:r>
                      </m:sup>
                    </m:sSubSup>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Signature Composition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final signature consists of three parts: the rounded commitment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the response </a:t>
                </a:r>
                <a14:m>
                  <m:oMath xmlns:m="http://schemas.openxmlformats.org/officeDocument/2006/math">
                    <m:r>
                      <a:rPr lang="zh-TW" altLang="en-US"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hint </a:t>
                </a:r>
                <a14:m>
                  <m:oMath xmlns:m="http://schemas.openxmlformats.org/officeDocument/2006/math">
                    <m:r>
                      <a:rPr lang="en-US" altLang="zh-TW" i="1" dirty="0" smtClean="0">
                        <a:latin typeface="Cambria Math" panose="02040503050406030204" pitchFamily="18" charset="0"/>
                      </a:rPr>
                      <m:t>h</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Second Stage of Rejection Sampling</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ensure the correctness of the signature, a second stage of rejection sampling must be performed</a:t>
                </a:r>
                <a:endParaRPr lang="zh-TW" altLang="en-US" dirty="0">
                  <a:latin typeface="Times New Roman" panose="02020603050405020304" pitchFamily="18" charset="0"/>
                  <a:cs typeface="Times New Roman" panose="02020603050405020304" pitchFamily="18" charset="0"/>
                </a:endParaRPr>
              </a:p>
            </p:txBody>
          </p:sp>
        </mc:Choice>
        <mc:Fallback xmlns="">
          <p:sp>
            <p:nvSpPr>
              <p:cNvPr id="7" name="文字方塊 6">
                <a:extLst>
                  <a:ext uri="{FF2B5EF4-FFF2-40B4-BE49-F238E27FC236}">
                    <a16:creationId xmlns:a16="http://schemas.microsoft.com/office/drawing/2014/main" id="{5E111187-42FC-361A-5F31-FF3748776243}"/>
                  </a:ext>
                </a:extLst>
              </p:cNvPr>
              <p:cNvSpPr txBox="1">
                <a:spLocks noRot="1" noChangeAspect="1" noMove="1" noResize="1" noEditPoints="1" noAdjustHandles="1" noChangeArrowheads="1" noChangeShapeType="1" noTextEdit="1"/>
              </p:cNvSpPr>
              <p:nvPr/>
            </p:nvSpPr>
            <p:spPr>
              <a:xfrm>
                <a:off x="6433013" y="683300"/>
                <a:ext cx="5482761" cy="5129674"/>
              </a:xfrm>
              <a:prstGeom prst="rect">
                <a:avLst/>
              </a:prstGeom>
              <a:blipFill>
                <a:blip r:embed="rId4"/>
                <a:stretch>
                  <a:fillRect l="-667" r="-1667" b="-950"/>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186025661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B8842F-C792-BC60-9898-A114FF8DBC2D}"/>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6529D949-038B-A997-30F7-B83F6FA8ACC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EA7D69CF-800F-2B45-BC7B-91AC06580F0C}"/>
              </a:ext>
            </a:extLst>
          </p:cNvPr>
          <p:cNvGrpSpPr/>
          <p:nvPr/>
        </p:nvGrpSpPr>
        <p:grpSpPr>
          <a:xfrm>
            <a:off x="568443" y="319365"/>
            <a:ext cx="924987" cy="400110"/>
            <a:chOff x="568442" y="319364"/>
            <a:chExt cx="924987" cy="400111"/>
          </a:xfrm>
        </p:grpSpPr>
        <p:sp>
          <p:nvSpPr>
            <p:cNvPr id="55" name="文本框 23">
              <a:extLst>
                <a:ext uri="{FF2B5EF4-FFF2-40B4-BE49-F238E27FC236}">
                  <a16:creationId xmlns:a16="http://schemas.microsoft.com/office/drawing/2014/main" id="{E6FE71AA-FE40-D549-B806-84C78D68547B}"/>
                </a:ext>
              </a:extLst>
            </p:cNvPr>
            <p:cNvSpPr txBox="1"/>
            <p:nvPr/>
          </p:nvSpPr>
          <p:spPr>
            <a:xfrm>
              <a:off x="665958" y="319364"/>
              <a:ext cx="827471"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a:t>
              </a:r>
            </a:p>
          </p:txBody>
        </p:sp>
        <p:sp>
          <p:nvSpPr>
            <p:cNvPr id="56" name="等腰三角形 55">
              <a:extLst>
                <a:ext uri="{FF2B5EF4-FFF2-40B4-BE49-F238E27FC236}">
                  <a16:creationId xmlns:a16="http://schemas.microsoft.com/office/drawing/2014/main" id="{D3F6D444-47C9-0195-BAA4-C03B6D185F6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FEBCCF91-5623-7DA6-9C1F-51CBD47E2153}"/>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pic>
        <p:nvPicPr>
          <p:cNvPr id="6" name="圖片 5">
            <a:extLst>
              <a:ext uri="{FF2B5EF4-FFF2-40B4-BE49-F238E27FC236}">
                <a16:creationId xmlns:a16="http://schemas.microsoft.com/office/drawing/2014/main" id="{CD00FC3B-4B1F-9F8A-84F4-657E35291945}"/>
              </a:ext>
            </a:extLst>
          </p:cNvPr>
          <p:cNvPicPr>
            <a:picLocks noChangeAspect="1"/>
          </p:cNvPicPr>
          <p:nvPr/>
        </p:nvPicPr>
        <p:blipFill>
          <a:blip r:embed="rId3"/>
          <a:stretch>
            <a:fillRect/>
          </a:stretch>
        </p:blipFill>
        <p:spPr>
          <a:xfrm>
            <a:off x="1493430" y="1774866"/>
            <a:ext cx="9623502" cy="3626344"/>
          </a:xfrm>
          <a:prstGeom prst="rect">
            <a:avLst/>
          </a:prstGeom>
        </p:spPr>
      </p:pic>
    </p:spTree>
    <p:extLst>
      <p:ext uri="{BB962C8B-B14F-4D97-AF65-F5344CB8AC3E}">
        <p14:creationId xmlns:p14="http://schemas.microsoft.com/office/powerpoint/2010/main" val="413263764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EFA928-EC8A-841B-F6A9-2DC89D4B20A0}"/>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E2AEEEBC-9137-8A5C-D757-94AEEABBB168}"/>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8AFBB4A9-A55A-D03E-0DBF-3BC772DE7C97}"/>
              </a:ext>
            </a:extLst>
          </p:cNvPr>
          <p:cNvGrpSpPr/>
          <p:nvPr/>
        </p:nvGrpSpPr>
        <p:grpSpPr>
          <a:xfrm>
            <a:off x="568443" y="319365"/>
            <a:ext cx="924987" cy="400110"/>
            <a:chOff x="568442" y="319364"/>
            <a:chExt cx="924987" cy="400111"/>
          </a:xfrm>
        </p:grpSpPr>
        <p:sp>
          <p:nvSpPr>
            <p:cNvPr id="55" name="文本框 23">
              <a:extLst>
                <a:ext uri="{FF2B5EF4-FFF2-40B4-BE49-F238E27FC236}">
                  <a16:creationId xmlns:a16="http://schemas.microsoft.com/office/drawing/2014/main" id="{D26AA2CC-A650-F424-F395-C56D4167D586}"/>
                </a:ext>
              </a:extLst>
            </p:cNvPr>
            <p:cNvSpPr txBox="1"/>
            <p:nvPr/>
          </p:nvSpPr>
          <p:spPr>
            <a:xfrm>
              <a:off x="665958" y="319364"/>
              <a:ext cx="827471"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a:t>
              </a:r>
            </a:p>
          </p:txBody>
        </p:sp>
        <p:sp>
          <p:nvSpPr>
            <p:cNvPr id="56" name="等腰三角形 55">
              <a:extLst>
                <a:ext uri="{FF2B5EF4-FFF2-40B4-BE49-F238E27FC236}">
                  <a16:creationId xmlns:a16="http://schemas.microsoft.com/office/drawing/2014/main" id="{362626F7-9E74-FBAA-5A17-7A8503521EE4}"/>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1D989913-F63C-B2DA-9682-AB63FFDC349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grpSp>
        <p:nvGrpSpPr>
          <p:cNvPr id="3" name="群組 2">
            <a:extLst>
              <a:ext uri="{FF2B5EF4-FFF2-40B4-BE49-F238E27FC236}">
                <a16:creationId xmlns:a16="http://schemas.microsoft.com/office/drawing/2014/main" id="{BAA33A26-3D62-3817-F0AE-0A662DFF4009}"/>
              </a:ext>
            </a:extLst>
          </p:cNvPr>
          <p:cNvGrpSpPr/>
          <p:nvPr/>
        </p:nvGrpSpPr>
        <p:grpSpPr>
          <a:xfrm>
            <a:off x="8274205" y="556278"/>
            <a:ext cx="2722817" cy="1858059"/>
            <a:chOff x="5933899" y="2301899"/>
            <a:chExt cx="3079472" cy="1890413"/>
          </a:xfrm>
        </p:grpSpPr>
        <p:sp>
          <p:nvSpPr>
            <p:cNvPr id="4" name="矩形 3">
              <a:extLst>
                <a:ext uri="{FF2B5EF4-FFF2-40B4-BE49-F238E27FC236}">
                  <a16:creationId xmlns:a16="http://schemas.microsoft.com/office/drawing/2014/main" id="{CCDA20F3-021D-A976-B97A-55CD3D0D4BE6}"/>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6" name="右大括弧 5">
              <a:extLst>
                <a:ext uri="{FF2B5EF4-FFF2-40B4-BE49-F238E27FC236}">
                  <a16:creationId xmlns:a16="http://schemas.microsoft.com/office/drawing/2014/main" id="{B2E78BE0-3CDC-DB2C-9765-18D5E1F26B15}"/>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7" name="文字方塊 6">
              <a:extLst>
                <a:ext uri="{FF2B5EF4-FFF2-40B4-BE49-F238E27FC236}">
                  <a16:creationId xmlns:a16="http://schemas.microsoft.com/office/drawing/2014/main" id="{667DA619-5460-9F47-7E84-6945744814C1}"/>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8" name="右大括弧 7">
              <a:extLst>
                <a:ext uri="{FF2B5EF4-FFF2-40B4-BE49-F238E27FC236}">
                  <a16:creationId xmlns:a16="http://schemas.microsoft.com/office/drawing/2014/main" id="{D7CA076E-B5A5-9692-2753-AEB86C853821}"/>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9" name="右大括弧 8">
              <a:extLst>
                <a:ext uri="{FF2B5EF4-FFF2-40B4-BE49-F238E27FC236}">
                  <a16:creationId xmlns:a16="http://schemas.microsoft.com/office/drawing/2014/main" id="{925358A5-CBA7-B30F-D979-90C8725C8241}"/>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0" name="文字方塊 9">
              <a:extLst>
                <a:ext uri="{FF2B5EF4-FFF2-40B4-BE49-F238E27FC236}">
                  <a16:creationId xmlns:a16="http://schemas.microsoft.com/office/drawing/2014/main" id="{6F00221F-340B-E034-3E78-CDEF491484A5}"/>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11" name="文字方塊 10">
              <a:extLst>
                <a:ext uri="{FF2B5EF4-FFF2-40B4-BE49-F238E27FC236}">
                  <a16:creationId xmlns:a16="http://schemas.microsoft.com/office/drawing/2014/main" id="{1D40383D-7138-D725-4D57-98CFA0D947EB}"/>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12" name="文字方塊 11">
            <a:extLst>
              <a:ext uri="{FF2B5EF4-FFF2-40B4-BE49-F238E27FC236}">
                <a16:creationId xmlns:a16="http://schemas.microsoft.com/office/drawing/2014/main" id="{7A2FA109-886C-925E-942F-47E0348CD082}"/>
              </a:ext>
            </a:extLst>
          </p:cNvPr>
          <p:cNvSpPr txBox="1"/>
          <p:nvPr/>
        </p:nvSpPr>
        <p:spPr>
          <a:xfrm>
            <a:off x="6172227" y="703978"/>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13" name="矩形 12">
            <a:extLst>
              <a:ext uri="{FF2B5EF4-FFF2-40B4-BE49-F238E27FC236}">
                <a16:creationId xmlns:a16="http://schemas.microsoft.com/office/drawing/2014/main" id="{C00F6CFD-2931-B900-9127-56E16E50F638}"/>
              </a:ext>
            </a:extLst>
          </p:cNvPr>
          <p:cNvSpPr/>
          <p:nvPr/>
        </p:nvSpPr>
        <p:spPr>
          <a:xfrm>
            <a:off x="9847479" y="1222736"/>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92092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1000" fill="hold"/>
                                        <p:tgtEl>
                                          <p:spTgt spid="12"/>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1000"/>
                                        <p:tgtEl>
                                          <p:spTgt spid="13"/>
                                        </p:tgtEl>
                                      </p:cBhvr>
                                    </p:animEffect>
                                    <p:anim calcmode="lin" valueType="num">
                                      <p:cBhvr>
                                        <p:cTn id="20" dur="1000" fill="hold"/>
                                        <p:tgtEl>
                                          <p:spTgt spid="13"/>
                                        </p:tgtEl>
                                        <p:attrNameLst>
                                          <p:attrName>ppt_x</p:attrName>
                                        </p:attrNameLst>
                                      </p:cBhvr>
                                      <p:tavLst>
                                        <p:tav tm="0">
                                          <p:val>
                                            <p:strVal val="#ppt_x"/>
                                          </p:val>
                                        </p:tav>
                                        <p:tav tm="100000">
                                          <p:val>
                                            <p:strVal val="#ppt_x"/>
                                          </p:val>
                                        </p:tav>
                                      </p:tavLst>
                                    </p:anim>
                                    <p:anim calcmode="lin" valueType="num">
                                      <p:cBhvr>
                                        <p:cTn id="21"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4DB863-F56F-35D6-8580-4F71A8EA901C}"/>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BAE7AB55-5CB5-587B-EBBC-64251393A5AA}"/>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Function Output Size Security Strengths in Bits Collision Preimage 2nd Preimage SHA-1 160 &lt; 80 160 160–L(M) SHA-224 224 112 224 min(224, 256–L(M)) SHA-512/224 224 112 224 224 SHA-256 256 128 256 256–L(M) SHA-512/256 256 128 256 256 SHA-384 384 192 384 384 SHA-512 512 256 512 512–L(M) SHA3-224 224 112 224 224 SHA3-256 256 128 256 256 SHA3-384 384 192 384 384 SHA3-512 512 256 512 512 SHAKE128 d min(d/2, 128) ≥ min(d, 128) min(d, 128) SHAKE256 d min(d/2, 256) ≥ min(d, 256) min(d, 256)</a:t>
            </a:r>
            <a:endParaRPr lang="zh-CN" altLang="en-US" dirty="0"/>
          </a:p>
        </p:txBody>
      </p:sp>
      <p:grpSp>
        <p:nvGrpSpPr>
          <p:cNvPr id="54" name="组合 53">
            <a:extLst>
              <a:ext uri="{FF2B5EF4-FFF2-40B4-BE49-F238E27FC236}">
                <a16:creationId xmlns:a16="http://schemas.microsoft.com/office/drawing/2014/main" id="{38C4B0FB-0F0C-05FD-3668-98DB1EBCFE42}"/>
              </a:ext>
            </a:extLst>
          </p:cNvPr>
          <p:cNvGrpSpPr/>
          <p:nvPr/>
        </p:nvGrpSpPr>
        <p:grpSpPr>
          <a:xfrm>
            <a:off x="568443" y="319365"/>
            <a:ext cx="538662" cy="461665"/>
            <a:chOff x="568442" y="319364"/>
            <a:chExt cx="538662" cy="461666"/>
          </a:xfrm>
        </p:grpSpPr>
        <p:sp>
          <p:nvSpPr>
            <p:cNvPr id="55" name="文本框 23">
              <a:extLst>
                <a:ext uri="{FF2B5EF4-FFF2-40B4-BE49-F238E27FC236}">
                  <a16:creationId xmlns:a16="http://schemas.microsoft.com/office/drawing/2014/main" id="{8B05FA60-084C-D05B-DDAE-C76E41F29CDE}"/>
                </a:ext>
              </a:extLst>
            </p:cNvPr>
            <p:cNvSpPr txBox="1"/>
            <p:nvPr/>
          </p:nvSpPr>
          <p:spPr>
            <a:xfrm>
              <a:off x="665958" y="319364"/>
              <a:ext cx="44114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cs</a:t>
              </a:r>
            </a:p>
          </p:txBody>
        </p:sp>
        <p:sp>
          <p:nvSpPr>
            <p:cNvPr id="56" name="等腰三角形 55">
              <a:extLst>
                <a:ext uri="{FF2B5EF4-FFF2-40B4-BE49-F238E27FC236}">
                  <a16:creationId xmlns:a16="http://schemas.microsoft.com/office/drawing/2014/main" id="{4679459C-4793-4216-0A33-BD218771FF9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EE39C8F6-6250-2D1C-5373-6F075BEC0AF8}"/>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sp>
        <p:nvSpPr>
          <p:cNvPr id="5" name="文字方塊 4">
            <a:extLst>
              <a:ext uri="{FF2B5EF4-FFF2-40B4-BE49-F238E27FC236}">
                <a16:creationId xmlns:a16="http://schemas.microsoft.com/office/drawing/2014/main" id="{BD548266-BB8D-F4B4-C8CE-9ABB219B77F1}"/>
              </a:ext>
            </a:extLst>
          </p:cNvPr>
          <p:cNvSpPr txBox="1"/>
          <p:nvPr/>
        </p:nvSpPr>
        <p:spPr>
          <a:xfrm>
            <a:off x="7008542" y="1286272"/>
            <a:ext cx="6144322" cy="800219"/>
          </a:xfrm>
          <a:prstGeom prst="rect">
            <a:avLst/>
          </a:prstGeom>
          <a:noFill/>
        </p:spPr>
        <p:txBody>
          <a:bodyPr wrap="square">
            <a:spAutoFit/>
          </a:bodyPr>
          <a:lstStyle/>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輸入</a:t>
            </a:r>
            <a:r>
              <a:rPr lang="zh-TW" altLang="en-US" b="0" i="0" dirty="0">
                <a:solidFill>
                  <a:srgbClr val="262626"/>
                </a:solidFill>
                <a:effectLst/>
                <a:latin typeface="-apple-system"/>
              </a:rPr>
              <a:t>：稱為消息（</a:t>
            </a:r>
            <a:r>
              <a:rPr lang="en-US" altLang="zh-TW" b="0" i="0" dirty="0">
                <a:solidFill>
                  <a:srgbClr val="262626"/>
                </a:solidFill>
                <a:effectLst/>
                <a:latin typeface="-apple-system"/>
              </a:rPr>
              <a:t>message</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輸出</a:t>
            </a:r>
            <a:r>
              <a:rPr lang="zh-TW" altLang="en-US" b="0" i="0" dirty="0">
                <a:solidFill>
                  <a:srgbClr val="262626"/>
                </a:solidFill>
                <a:effectLst/>
                <a:latin typeface="-apple-system"/>
              </a:rPr>
              <a:t>：稱為消息摘要（</a:t>
            </a:r>
            <a:r>
              <a:rPr lang="en-US" altLang="zh-TW" b="0" i="0" dirty="0">
                <a:solidFill>
                  <a:srgbClr val="262626"/>
                </a:solidFill>
                <a:effectLst/>
                <a:latin typeface="-apple-system"/>
              </a:rPr>
              <a:t>digest</a:t>
            </a:r>
            <a:r>
              <a:rPr lang="zh-TW" altLang="en-US" b="0" i="0" dirty="0">
                <a:solidFill>
                  <a:srgbClr val="262626"/>
                </a:solidFill>
                <a:effectLst/>
                <a:latin typeface="-apple-system"/>
              </a:rPr>
              <a:t>）或哈希值（</a:t>
            </a:r>
            <a:r>
              <a:rPr lang="en-US" altLang="zh-TW" b="0" i="0" dirty="0">
                <a:solidFill>
                  <a:srgbClr val="262626"/>
                </a:solidFill>
                <a:effectLst/>
                <a:latin typeface="-apple-system"/>
              </a:rPr>
              <a:t>hash value</a:t>
            </a:r>
            <a:r>
              <a:rPr lang="zh-TW" altLang="en-US" b="0" i="0" dirty="0">
                <a:solidFill>
                  <a:srgbClr val="262626"/>
                </a:solidFill>
                <a:effectLst/>
                <a:latin typeface="-apple-system"/>
              </a:rPr>
              <a:t>）</a:t>
            </a:r>
          </a:p>
        </p:txBody>
      </p:sp>
      <p:sp>
        <p:nvSpPr>
          <p:cNvPr id="7" name="文字方塊 6">
            <a:extLst>
              <a:ext uri="{FF2B5EF4-FFF2-40B4-BE49-F238E27FC236}">
                <a16:creationId xmlns:a16="http://schemas.microsoft.com/office/drawing/2014/main" id="{12BC4E90-813A-304B-3B91-41AADCAD0DB6}"/>
              </a:ext>
            </a:extLst>
          </p:cNvPr>
          <p:cNvSpPr txBox="1"/>
          <p:nvPr/>
        </p:nvSpPr>
        <p:spPr>
          <a:xfrm>
            <a:off x="644670" y="1286272"/>
            <a:ext cx="6144322" cy="3585597"/>
          </a:xfrm>
          <a:prstGeom prst="rect">
            <a:avLst/>
          </a:prstGeom>
          <a:noFill/>
        </p:spPr>
        <p:txBody>
          <a:bodyPr wrap="square">
            <a:spAutoFit/>
          </a:bodyPr>
          <a:lstStyle/>
          <a:p>
            <a:pPr algn="l">
              <a:spcAft>
                <a:spcPts val="1200"/>
              </a:spcAft>
            </a:pPr>
            <a:r>
              <a:rPr lang="zh-TW" altLang="en-US" b="1" i="0" dirty="0">
                <a:solidFill>
                  <a:srgbClr val="262626"/>
                </a:solidFill>
                <a:effectLst/>
                <a:latin typeface="-apple-system"/>
              </a:rPr>
              <a:t>應用場景</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數位簽名</a:t>
            </a:r>
            <a:r>
              <a:rPr lang="zh-TW" altLang="en-US" b="0" i="0" dirty="0">
                <a:solidFill>
                  <a:srgbClr val="262626"/>
                </a:solidFill>
                <a:effectLst/>
                <a:latin typeface="-apple-system"/>
              </a:rPr>
              <a:t>：使用哈希摘要進行數位簽名而不是直接簽名消息本身，可以提高安全性和效率。哈希函數的碰撞抵抗性確保原始消息不會被更改為具有相同哈希值的不同消息，因此具有相同簽名。</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其他應用</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偽隨機位生成</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消息認證碼（</a:t>
            </a:r>
            <a:r>
              <a:rPr lang="en-US" altLang="zh-TW" b="0" i="0" dirty="0">
                <a:solidFill>
                  <a:srgbClr val="262626"/>
                </a:solidFill>
                <a:effectLst/>
                <a:latin typeface="-apple-system"/>
              </a:rPr>
              <a:t>MAC</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密鑰衍生函數</a:t>
            </a:r>
          </a:p>
        </p:txBody>
      </p:sp>
    </p:spTree>
    <p:extLst>
      <p:ext uri="{BB962C8B-B14F-4D97-AF65-F5344CB8AC3E}">
        <p14:creationId xmlns:p14="http://schemas.microsoft.com/office/powerpoint/2010/main" val="403239710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B03B3C-0618-62D4-C4B0-E3A964D9A54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C70DB130-FCA1-70D0-4884-796850FA017B}"/>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Function Output Size Security Strengths in Bits Collision Preimage 2nd Preimage SHA-1 160 &lt; 80 160 160–L(M) SHA-224 224 112 224 min(224, 256–L(M)) SHA-512/224 224 112 224 224 SHA-256 256 128 256 256–L(M) SHA-512/256 256 128 256 256 SHA-384 384 192 384 384 SHA-512 512 256 512 512–L(M) SHA3-224 224 112 224 224 SHA3-256 256 128 256 256 SHA3-384 384 192 384 384 SHA3-512 512 256 512 512 SHAKE128 d min(d/2, 128) ≥ min(d, 128) min(d, 128) SHAKE256 d min(d/2, 256) ≥ min(d, 256) min(d, 256)</a:t>
            </a:r>
            <a:endParaRPr lang="zh-CN" altLang="en-US" dirty="0"/>
          </a:p>
        </p:txBody>
      </p:sp>
      <p:grpSp>
        <p:nvGrpSpPr>
          <p:cNvPr id="54" name="组合 53">
            <a:extLst>
              <a:ext uri="{FF2B5EF4-FFF2-40B4-BE49-F238E27FC236}">
                <a16:creationId xmlns:a16="http://schemas.microsoft.com/office/drawing/2014/main" id="{D09D87EB-4F08-7711-3424-351408D0F1EA}"/>
              </a:ext>
            </a:extLst>
          </p:cNvPr>
          <p:cNvGrpSpPr/>
          <p:nvPr/>
        </p:nvGrpSpPr>
        <p:grpSpPr>
          <a:xfrm>
            <a:off x="568443" y="319365"/>
            <a:ext cx="538662" cy="461665"/>
            <a:chOff x="568442" y="319364"/>
            <a:chExt cx="538662" cy="461666"/>
          </a:xfrm>
        </p:grpSpPr>
        <p:sp>
          <p:nvSpPr>
            <p:cNvPr id="55" name="文本框 23">
              <a:extLst>
                <a:ext uri="{FF2B5EF4-FFF2-40B4-BE49-F238E27FC236}">
                  <a16:creationId xmlns:a16="http://schemas.microsoft.com/office/drawing/2014/main" id="{E1EAB3A3-8CA1-3E9C-EC36-2B0692A6D410}"/>
                </a:ext>
              </a:extLst>
            </p:cNvPr>
            <p:cNvSpPr txBox="1"/>
            <p:nvPr/>
          </p:nvSpPr>
          <p:spPr>
            <a:xfrm>
              <a:off x="665958" y="319364"/>
              <a:ext cx="44114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cs</a:t>
              </a:r>
            </a:p>
          </p:txBody>
        </p:sp>
        <p:sp>
          <p:nvSpPr>
            <p:cNvPr id="56" name="等腰三角形 55">
              <a:extLst>
                <a:ext uri="{FF2B5EF4-FFF2-40B4-BE49-F238E27FC236}">
                  <a16:creationId xmlns:a16="http://schemas.microsoft.com/office/drawing/2014/main" id="{2B876FE4-2646-76CC-A022-8AD26052B0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7FDE4074-2074-DD33-3AC7-E79997A8F15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graphicFrame>
        <p:nvGraphicFramePr>
          <p:cNvPr id="4" name="表格 3">
            <a:extLst>
              <a:ext uri="{FF2B5EF4-FFF2-40B4-BE49-F238E27FC236}">
                <a16:creationId xmlns:a16="http://schemas.microsoft.com/office/drawing/2014/main" id="{EFE179B3-0A28-B76B-2C45-D6666C2F75A5}"/>
              </a:ext>
            </a:extLst>
          </p:cNvPr>
          <p:cNvGraphicFramePr>
            <a:graphicFrameLocks noGrp="1"/>
          </p:cNvGraphicFramePr>
          <p:nvPr>
            <p:extLst>
              <p:ext uri="{D42A27DB-BD31-4B8C-83A1-F6EECF244321}">
                <p14:modId xmlns:p14="http://schemas.microsoft.com/office/powerpoint/2010/main" val="902681368"/>
              </p:ext>
            </p:extLst>
          </p:nvPr>
        </p:nvGraphicFramePr>
        <p:xfrm>
          <a:off x="404350" y="843983"/>
          <a:ext cx="11548860" cy="6454589"/>
        </p:xfrm>
        <a:graphic>
          <a:graphicData uri="http://schemas.openxmlformats.org/drawingml/2006/table">
            <a:tbl>
              <a:tblPr firstRow="1" bandRow="1">
                <a:tableStyleId>{5C22544A-7EE6-4342-B048-85BDC9FD1C3A}</a:tableStyleId>
              </a:tblPr>
              <a:tblGrid>
                <a:gridCol w="1712411">
                  <a:extLst>
                    <a:ext uri="{9D8B030D-6E8A-4147-A177-3AD203B41FA5}">
                      <a16:colId xmlns:a16="http://schemas.microsoft.com/office/drawing/2014/main" val="119686947"/>
                    </a:ext>
                  </a:extLst>
                </a:gridCol>
                <a:gridCol w="3462157">
                  <a:extLst>
                    <a:ext uri="{9D8B030D-6E8A-4147-A177-3AD203B41FA5}">
                      <a16:colId xmlns:a16="http://schemas.microsoft.com/office/drawing/2014/main" val="2984835858"/>
                    </a:ext>
                  </a:extLst>
                </a:gridCol>
                <a:gridCol w="2251710">
                  <a:extLst>
                    <a:ext uri="{9D8B030D-6E8A-4147-A177-3AD203B41FA5}">
                      <a16:colId xmlns:a16="http://schemas.microsoft.com/office/drawing/2014/main" val="3288777230"/>
                    </a:ext>
                  </a:extLst>
                </a:gridCol>
                <a:gridCol w="1964176">
                  <a:extLst>
                    <a:ext uri="{9D8B030D-6E8A-4147-A177-3AD203B41FA5}">
                      <a16:colId xmlns:a16="http://schemas.microsoft.com/office/drawing/2014/main" val="2851598383"/>
                    </a:ext>
                  </a:extLst>
                </a:gridCol>
                <a:gridCol w="2158406">
                  <a:extLst>
                    <a:ext uri="{9D8B030D-6E8A-4147-A177-3AD203B41FA5}">
                      <a16:colId xmlns:a16="http://schemas.microsoft.com/office/drawing/2014/main" val="1066215537"/>
                    </a:ext>
                  </a:extLst>
                </a:gridCol>
              </a:tblGrid>
              <a:tr h="319875">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Main algorithm</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319875">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2nd 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720478">
                <a:tc rowSpan="4">
                  <a:txBody>
                    <a:bodyPr/>
                    <a:lstStyle/>
                    <a:p>
                      <a:pPr algn="ctr"/>
                      <a:r>
                        <a:rPr lang="en-US" altLang="zh-TW" sz="1600" b="0" baseline="0" dirty="0" err="1">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t>(</a:t>
                      </a:r>
                      <a:r>
                        <a:rPr lang="zh-TW" altLang="en-US" sz="1600" dirty="0"/>
                        <a:t>𝜌</a:t>
                      </a:r>
                      <a:r>
                        <a:rPr lang="en-US" altLang="zh-TW" sz="1600" dirty="0"/>
                        <a:t>, </a:t>
                      </a:r>
                      <a:r>
                        <a:rPr lang="zh-TW" altLang="en-US" sz="1600" dirty="0"/>
                        <a:t>𝜌</a:t>
                      </a:r>
                      <a:r>
                        <a:rPr lang="en-US" altLang="zh-TW" sz="1600" dirty="0"/>
                        <a:t>′ , </a:t>
                      </a:r>
                      <a:r>
                        <a:rPr lang="zh-TW" altLang="en-US" sz="1600" dirty="0"/>
                        <a:t>𝐾</a:t>
                      </a:r>
                      <a:r>
                        <a:rPr lang="en-US" altLang="zh-TW" sz="1600" dirty="0"/>
                        <a:t>)</a:t>
                      </a:r>
                      <a:r>
                        <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 </a:t>
                      </a: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𝜉</a:t>
                      </a: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||x04||x04, 128) </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(32 + 2)*8 =272</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128*8 = 1024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19875">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ExpandA</a:t>
                      </a: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a:t>
                      </a:r>
                      <a:r>
                        <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𝜌</a:t>
                      </a: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a:t>
                      </a:r>
                      <a:r>
                        <a:rPr lang="en-US" altLang="zh-TW" sz="1600" b="0" baseline="0" dirty="0" err="1">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RejNTTPoly</a:t>
                      </a: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a:t>
                      </a:r>
                      <a:r>
                        <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𝜌</a:t>
                      </a: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894*8 = 7152</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52511">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TW" sz="1600" b="0" baseline="0" dirty="0" err="1">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RejBoundedPoly</a:t>
                      </a: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a:t>
                      </a:r>
                      <a:r>
                        <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𝜌</a:t>
                      </a: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a:t>
                      </a:r>
                      <a:r>
                        <a:rPr lang="en-US" altLang="zh-TW" sz="1600" b="0" baseline="0" dirty="0" err="1">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IntegerToBytes</a:t>
                      </a: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a:t>
                      </a:r>
                      <a:r>
                        <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𝑟</a:t>
                      </a: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 2))</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(64 + 2) * 8 = 528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481 * 8 =3848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19875">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𝑡𝑟 ← </a:t>
                      </a: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𝑝𝑘</a:t>
                      </a: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64)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1312 * 8 = 10496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64 * 8 = 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19875">
                <a:tc rowSpan="6">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ExpandA</a:t>
                      </a: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a:t>
                      </a:r>
                      <a:r>
                        <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𝜌</a:t>
                      </a: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a:t>
                      </a:r>
                      <a:r>
                        <a:rPr lang="en-US" altLang="zh-TW" sz="1600" b="0" baseline="0" dirty="0" err="1">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RejNTTPoly</a:t>
                      </a: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a:t>
                      </a:r>
                      <a:r>
                        <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𝜌</a:t>
                      </a: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latin typeface="Times New Roman" panose="02020603050405020304" pitchFamily="18" charset="0"/>
                        </a:rPr>
                        <a:t>894*8 = 7152</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0466304"/>
                  </a:ext>
                </a:extLst>
              </a:tr>
              <a:tr h="319875">
                <a:tc vMerge="1">
                  <a:txBody>
                    <a:bodyPr/>
                    <a:lstStyle/>
                    <a:p>
                      <a:endParaRPr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zh-TW" altLang="en-US" sz="1600" dirty="0"/>
                        <a:t>𝜇 ← </a:t>
                      </a:r>
                      <a:r>
                        <a:rPr lang="en-US" altLang="zh-TW" sz="1600" dirty="0"/>
                        <a:t>H(</a:t>
                      </a:r>
                      <a:r>
                        <a:rPr lang="en-US" altLang="zh-TW" sz="1600" dirty="0" err="1"/>
                        <a:t>BytesToBits</a:t>
                      </a:r>
                      <a:r>
                        <a:rPr lang="en-US" altLang="zh-TW" sz="1600" dirty="0"/>
                        <a:t>(</a:t>
                      </a:r>
                      <a:r>
                        <a:rPr lang="zh-TW" altLang="en-US" sz="1600" dirty="0"/>
                        <a:t>𝑡𝑟</a:t>
                      </a:r>
                      <a:r>
                        <a:rPr lang="en-US" altLang="zh-TW" sz="1600" dirty="0"/>
                        <a:t>)||</a:t>
                      </a:r>
                      <a:r>
                        <a:rPr lang="zh-TW" altLang="en-US" sz="1600" dirty="0"/>
                        <a:t>𝑀</a:t>
                      </a:r>
                      <a:r>
                        <a:rPr lang="en-US" altLang="zh-TW" sz="1600" dirty="0"/>
                        <a:t>′ , 64)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(64 + 283)*8 = 2776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19875">
                <a:tc vMerge="1">
                  <a:txBody>
                    <a:bodyPr/>
                    <a:lstStyle/>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zh-TW" altLang="en-US" sz="1600" dirty="0"/>
                        <a:t>𝜌</a:t>
                      </a:r>
                      <a:r>
                        <a:rPr lang="en-US" altLang="zh-TW" sz="1600" dirty="0"/>
                        <a:t>″ ← H(</a:t>
                      </a:r>
                      <a:r>
                        <a:rPr lang="zh-TW" altLang="en-US" sz="1600" dirty="0"/>
                        <a:t>𝐾</a:t>
                      </a:r>
                      <a:r>
                        <a:rPr lang="en-US" altLang="zh-TW" sz="1600" dirty="0"/>
                        <a:t>||</a:t>
                      </a:r>
                      <a:r>
                        <a:rPr lang="zh-TW" altLang="en-US" sz="1600" dirty="0"/>
                        <a:t>𝑟𝑛𝑑</a:t>
                      </a:r>
                      <a:r>
                        <a:rPr lang="en-US" altLang="zh-TW" sz="1600" dirty="0"/>
                        <a:t>||</a:t>
                      </a:r>
                      <a:r>
                        <a:rPr lang="zh-TW" altLang="en-US" sz="1600" dirty="0"/>
                        <a:t>𝜇</a:t>
                      </a:r>
                      <a:r>
                        <a:rPr lang="en-US" altLang="zh-TW" sz="1600" dirty="0"/>
                        <a:t>, 64)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(32 + 32 + 64) *8 = 1024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552511">
                <a:tc vMerge="1">
                  <a:txBody>
                    <a:bodyPr/>
                    <a:lstStyle/>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t>ExpandMask</a:t>
                      </a:r>
                      <a:r>
                        <a:rPr lang="en-US" altLang="zh-TW" sz="1600" dirty="0"/>
                        <a:t>(</a:t>
                      </a:r>
                      <a:r>
                        <a:rPr lang="zh-TW" altLang="en-US" sz="1600" dirty="0"/>
                        <a:t>𝜌</a:t>
                      </a:r>
                      <a:r>
                        <a:rPr lang="en-US" altLang="zh-TW" sz="1600" dirty="0"/>
                        <a:t>, </a:t>
                      </a:r>
                      <a:r>
                        <a:rPr lang="zh-TW" altLang="en-US" sz="1600" dirty="0"/>
                        <a:t>𝜇</a:t>
                      </a:r>
                      <a:r>
                        <a:rPr lang="en-US" altLang="zh-TW" sz="1600" dirty="0"/>
                        <a:t>)</a:t>
                      </a:r>
                      <a:r>
                        <a:rPr lang="en-US" altLang="zh-TW" sz="1600" dirty="0">
                          <a:sym typeface="Wingdings" panose="05000000000000000000" pitchFamily="2" charset="2"/>
                        </a:rPr>
                        <a:t></a:t>
                      </a:r>
                      <a:r>
                        <a:rPr lang="zh-TW" altLang="pt-BR" sz="1600" dirty="0"/>
                        <a:t>𝑣 ← </a:t>
                      </a:r>
                      <a:r>
                        <a:rPr lang="pt-BR" altLang="zh-TW" sz="1600" dirty="0"/>
                        <a:t>H(</a:t>
                      </a:r>
                      <a:r>
                        <a:rPr lang="zh-TW" altLang="pt-BR" sz="1600" dirty="0"/>
                        <a:t>𝜌</a:t>
                      </a:r>
                      <a:r>
                        <a:rPr lang="pt-BR" altLang="zh-TW" sz="1600" dirty="0"/>
                        <a:t>′ , 32</a:t>
                      </a:r>
                      <a:r>
                        <a:rPr lang="zh-TW" altLang="pt-BR" sz="1600" dirty="0"/>
                        <a:t>𝑐</a:t>
                      </a:r>
                      <a:r>
                        <a:rPr lang="pt-BR" altLang="zh-TW" sz="1600" dirty="0"/>
                        <a:t>)</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(64 + 2)*8 = 528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32 * 18 * 8 = 4608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19875">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t>c tilde← H(</a:t>
                      </a:r>
                      <a:r>
                        <a:rPr lang="zh-TW" altLang="en-US" sz="1600" dirty="0"/>
                        <a:t>𝜇</a:t>
                      </a:r>
                      <a:r>
                        <a:rPr lang="en-US" altLang="zh-TW" sz="1600" dirty="0"/>
                        <a:t>||w1Encode(</a:t>
                      </a:r>
                      <a:r>
                        <a:rPr lang="zh-TW" altLang="en-US" sz="1600" dirty="0"/>
                        <a:t>𝐰</a:t>
                      </a:r>
                      <a:r>
                        <a:rPr lang="en-US" altLang="zh-TW" sz="1600" dirty="0"/>
                        <a:t>1), </a:t>
                      </a:r>
                      <a:r>
                        <a:rPr lang="zh-TW" altLang="en-US" sz="1600" dirty="0"/>
                        <a:t>𝜆</a:t>
                      </a:r>
                      <a:r>
                        <a:rPr lang="en-US" altLang="zh-TW" sz="1600" dirty="0"/>
                        <a:t>/4)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(64 + 768)*8 = 6656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19875">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zh-TW" altLang="en-US" sz="1600" dirty="0"/>
                        <a:t>𝑐 ∈ 𝑅𝑞 ← </a:t>
                      </a:r>
                      <a:r>
                        <a:rPr lang="en-US" altLang="zh-TW" sz="1600" dirty="0" err="1"/>
                        <a:t>SampleInBall</a:t>
                      </a:r>
                      <a:r>
                        <a:rPr lang="en-US" altLang="zh-TW" sz="1600" dirty="0"/>
                        <a:t>(</a:t>
                      </a:r>
                      <a:r>
                        <a:rPr lang="zh-TW" altLang="en-US" sz="1600" dirty="0"/>
                        <a:t>𝑐 </a:t>
                      </a:r>
                      <a:r>
                        <a:rPr lang="en-US" altLang="zh-TW" sz="1600" dirty="0"/>
                        <a:t>tilde)</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221 * 8 = 1768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19875">
                <a:tc rowSpan="3">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Verify</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err="1">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ExpandA</a:t>
                      </a: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a:t>
                      </a:r>
                      <a:r>
                        <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𝜌</a:t>
                      </a: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a:t>
                      </a:r>
                      <a:r>
                        <a:rPr lang="en-US" altLang="zh-TW" sz="1600" b="0" baseline="0" dirty="0" err="1">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RejNTTPoly</a:t>
                      </a: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a:t>
                      </a:r>
                      <a:r>
                        <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𝜌</a:t>
                      </a: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latin typeface="Times New Roman" panose="02020603050405020304" pitchFamily="18" charset="0"/>
                        </a:rPr>
                        <a:t>894*8 = 7152</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31335679"/>
                  </a:ext>
                </a:extLst>
              </a:tr>
              <a:tr h="319875">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𝑡𝑟 ← </a:t>
                      </a: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𝑝𝑘</a:t>
                      </a: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64)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1312 * 8 = 10496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64 * 8 = 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0036220"/>
                  </a:ext>
                </a:extLst>
              </a:tr>
              <a:tr h="552511">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600" dirty="0"/>
                        <a:t>𝜇 ← </a:t>
                      </a:r>
                      <a:r>
                        <a:rPr lang="en-US" altLang="zh-TW" sz="1600" dirty="0"/>
                        <a:t>H(</a:t>
                      </a:r>
                      <a:r>
                        <a:rPr lang="en-US" altLang="zh-TW" sz="1600" dirty="0" err="1"/>
                        <a:t>BytesToBits</a:t>
                      </a:r>
                      <a:r>
                        <a:rPr lang="en-US" altLang="zh-TW" sz="1600" dirty="0"/>
                        <a:t>(</a:t>
                      </a:r>
                      <a:r>
                        <a:rPr lang="zh-TW" altLang="en-US" sz="1600" dirty="0"/>
                        <a:t>𝑡𝑟</a:t>
                      </a:r>
                      <a:r>
                        <a:rPr lang="en-US" altLang="zh-TW" sz="1600" dirty="0"/>
                        <a:t>)||</a:t>
                      </a:r>
                      <a:r>
                        <a:rPr lang="zh-TW" altLang="en-US" sz="1600" dirty="0"/>
                        <a:t>𝑀</a:t>
                      </a:r>
                      <a:r>
                        <a:rPr lang="en-US" altLang="zh-TW" sz="1600" dirty="0"/>
                        <a:t>′ , 64)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(64 + 283)*8 = 2776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3447960"/>
                  </a:ext>
                </a:extLst>
              </a:tr>
              <a:tr h="319875">
                <a:tc>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600" dirty="0"/>
                        <a:t>𝑐 ∈ 𝑅𝑞 ← </a:t>
                      </a:r>
                      <a:r>
                        <a:rPr lang="en-US" altLang="zh-TW" sz="1600" dirty="0" err="1"/>
                        <a:t>SampleInBall</a:t>
                      </a:r>
                      <a:r>
                        <a:rPr lang="en-US" altLang="zh-TW" sz="1600" dirty="0"/>
                        <a:t>(</a:t>
                      </a:r>
                      <a:r>
                        <a:rPr lang="zh-TW" altLang="en-US" sz="1600" dirty="0"/>
                        <a:t>𝑐 </a:t>
                      </a:r>
                      <a:r>
                        <a:rPr lang="en-US" altLang="zh-TW" sz="1600" dirty="0"/>
                        <a:t>tilde)</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221 * 8 = 1768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73059682"/>
                  </a:ext>
                </a:extLst>
              </a:tr>
            </a:tbl>
          </a:graphicData>
        </a:graphic>
      </p:graphicFrame>
      <p:pic>
        <p:nvPicPr>
          <p:cNvPr id="10" name="圖片 9">
            <a:extLst>
              <a:ext uri="{FF2B5EF4-FFF2-40B4-BE49-F238E27FC236}">
                <a16:creationId xmlns:a16="http://schemas.microsoft.com/office/drawing/2014/main" id="{FE2C13B7-5EA0-EF87-1324-6210A4762DA3}"/>
              </a:ext>
            </a:extLst>
          </p:cNvPr>
          <p:cNvPicPr>
            <a:picLocks noChangeAspect="1"/>
          </p:cNvPicPr>
          <p:nvPr/>
        </p:nvPicPr>
        <p:blipFill>
          <a:blip r:embed="rId3"/>
          <a:stretch>
            <a:fillRect/>
          </a:stretch>
        </p:blipFill>
        <p:spPr>
          <a:xfrm>
            <a:off x="3145093" y="-829182"/>
            <a:ext cx="8830907" cy="362001"/>
          </a:xfrm>
          <a:prstGeom prst="rect">
            <a:avLst/>
          </a:prstGeom>
        </p:spPr>
      </p:pic>
      <p:pic>
        <p:nvPicPr>
          <p:cNvPr id="18" name="圖片 17">
            <a:extLst>
              <a:ext uri="{FF2B5EF4-FFF2-40B4-BE49-F238E27FC236}">
                <a16:creationId xmlns:a16="http://schemas.microsoft.com/office/drawing/2014/main" id="{047F2A16-53F9-F98D-9108-A2D8F2658195}"/>
              </a:ext>
            </a:extLst>
          </p:cNvPr>
          <p:cNvPicPr>
            <a:picLocks noChangeAspect="1"/>
          </p:cNvPicPr>
          <p:nvPr/>
        </p:nvPicPr>
        <p:blipFill>
          <a:blip r:embed="rId4"/>
          <a:stretch>
            <a:fillRect/>
          </a:stretch>
        </p:blipFill>
        <p:spPr>
          <a:xfrm>
            <a:off x="3145093" y="-386596"/>
            <a:ext cx="1914792" cy="314369"/>
          </a:xfrm>
          <a:prstGeom prst="rect">
            <a:avLst/>
          </a:prstGeom>
        </p:spPr>
      </p:pic>
      <p:grpSp>
        <p:nvGrpSpPr>
          <p:cNvPr id="27" name="群組 26">
            <a:extLst>
              <a:ext uri="{FF2B5EF4-FFF2-40B4-BE49-F238E27FC236}">
                <a16:creationId xmlns:a16="http://schemas.microsoft.com/office/drawing/2014/main" id="{A2E27FC0-37B3-109C-9A8E-9E523AAFC0C4}"/>
              </a:ext>
            </a:extLst>
          </p:cNvPr>
          <p:cNvGrpSpPr/>
          <p:nvPr/>
        </p:nvGrpSpPr>
        <p:grpSpPr>
          <a:xfrm>
            <a:off x="12341869" y="100643"/>
            <a:ext cx="6812515" cy="4124286"/>
            <a:chOff x="12341869" y="100643"/>
            <a:chExt cx="6812515" cy="4124286"/>
          </a:xfrm>
        </p:grpSpPr>
        <p:pic>
          <p:nvPicPr>
            <p:cNvPr id="20" name="圖片 19">
              <a:extLst>
                <a:ext uri="{FF2B5EF4-FFF2-40B4-BE49-F238E27FC236}">
                  <a16:creationId xmlns:a16="http://schemas.microsoft.com/office/drawing/2014/main" id="{8AE5CDFA-AA3D-1269-AE6E-A39443317D23}"/>
                </a:ext>
              </a:extLst>
            </p:cNvPr>
            <p:cNvPicPr>
              <a:picLocks noChangeAspect="1"/>
            </p:cNvPicPr>
            <p:nvPr/>
          </p:nvPicPr>
          <p:blipFill>
            <a:blip r:embed="rId5"/>
            <a:stretch>
              <a:fillRect/>
            </a:stretch>
          </p:blipFill>
          <p:spPr>
            <a:xfrm>
              <a:off x="12341869" y="100643"/>
              <a:ext cx="6812515" cy="4124286"/>
            </a:xfrm>
            <a:prstGeom prst="rect">
              <a:avLst/>
            </a:prstGeom>
          </p:spPr>
        </p:pic>
        <p:pic>
          <p:nvPicPr>
            <p:cNvPr id="23" name="圖片 22">
              <a:extLst>
                <a:ext uri="{FF2B5EF4-FFF2-40B4-BE49-F238E27FC236}">
                  <a16:creationId xmlns:a16="http://schemas.microsoft.com/office/drawing/2014/main" id="{917C4267-A1E3-949C-C8F4-21D10C7A8EBE}"/>
                </a:ext>
              </a:extLst>
            </p:cNvPr>
            <p:cNvPicPr>
              <a:picLocks noChangeAspect="1"/>
            </p:cNvPicPr>
            <p:nvPr/>
          </p:nvPicPr>
          <p:blipFill>
            <a:blip r:embed="rId6"/>
            <a:stretch>
              <a:fillRect/>
            </a:stretch>
          </p:blipFill>
          <p:spPr>
            <a:xfrm>
              <a:off x="15033989" y="864301"/>
              <a:ext cx="3886742" cy="219106"/>
            </a:xfrm>
            <a:prstGeom prst="rect">
              <a:avLst/>
            </a:prstGeom>
          </p:spPr>
        </p:pic>
        <p:pic>
          <p:nvPicPr>
            <p:cNvPr id="26" name="圖片 25">
              <a:extLst>
                <a:ext uri="{FF2B5EF4-FFF2-40B4-BE49-F238E27FC236}">
                  <a16:creationId xmlns:a16="http://schemas.microsoft.com/office/drawing/2014/main" id="{55871D8F-EF09-4C30-F2B2-FB4FA7B83B21}"/>
                </a:ext>
              </a:extLst>
            </p:cNvPr>
            <p:cNvPicPr>
              <a:picLocks noChangeAspect="1"/>
            </p:cNvPicPr>
            <p:nvPr/>
          </p:nvPicPr>
          <p:blipFill>
            <a:blip r:embed="rId7"/>
            <a:stretch>
              <a:fillRect/>
            </a:stretch>
          </p:blipFill>
          <p:spPr>
            <a:xfrm>
              <a:off x="14981594" y="1154127"/>
              <a:ext cx="3991532" cy="200053"/>
            </a:xfrm>
            <a:prstGeom prst="rect">
              <a:avLst/>
            </a:prstGeom>
          </p:spPr>
        </p:pic>
      </p:grpSp>
      <p:pic>
        <p:nvPicPr>
          <p:cNvPr id="29" name="圖片 28">
            <a:extLst>
              <a:ext uri="{FF2B5EF4-FFF2-40B4-BE49-F238E27FC236}">
                <a16:creationId xmlns:a16="http://schemas.microsoft.com/office/drawing/2014/main" id="{BF678CD3-5C6E-6EC0-C959-CCDC8289854C}"/>
              </a:ext>
            </a:extLst>
          </p:cNvPr>
          <p:cNvPicPr>
            <a:picLocks noChangeAspect="1"/>
          </p:cNvPicPr>
          <p:nvPr/>
        </p:nvPicPr>
        <p:blipFill>
          <a:blip r:embed="rId8"/>
          <a:stretch>
            <a:fillRect/>
          </a:stretch>
        </p:blipFill>
        <p:spPr>
          <a:xfrm>
            <a:off x="12822343" y="4632305"/>
            <a:ext cx="3029373" cy="333422"/>
          </a:xfrm>
          <a:prstGeom prst="rect">
            <a:avLst/>
          </a:prstGeom>
        </p:spPr>
      </p:pic>
      <p:sp>
        <p:nvSpPr>
          <p:cNvPr id="32" name="文字方塊 31">
            <a:extLst>
              <a:ext uri="{FF2B5EF4-FFF2-40B4-BE49-F238E27FC236}">
                <a16:creationId xmlns:a16="http://schemas.microsoft.com/office/drawing/2014/main" id="{4C7CD37C-B341-1BF8-ED97-0F5C828D760F}"/>
              </a:ext>
            </a:extLst>
          </p:cNvPr>
          <p:cNvSpPr txBox="1"/>
          <p:nvPr/>
        </p:nvSpPr>
        <p:spPr>
          <a:xfrm>
            <a:off x="13201650" y="5292090"/>
            <a:ext cx="5186035" cy="369332"/>
          </a:xfrm>
          <a:prstGeom prst="rect">
            <a:avLst/>
          </a:prstGeom>
          <a:noFill/>
        </p:spPr>
        <p:txBody>
          <a:bodyPr wrap="none" rtlCol="0">
            <a:spAutoFit/>
          </a:bodyPr>
          <a:lstStyle/>
          <a:p>
            <a:r>
              <a:rPr lang="en-US" altLang="zh-TW" dirty="0"/>
              <a:t>32+32</a:t>
            </a:r>
            <a:r>
              <a:rPr lang="zh-TW" altLang="en-US" dirty="0"/>
              <a:t>𝑘</a:t>
            </a:r>
            <a:r>
              <a:rPr lang="en-US" altLang="zh-TW" dirty="0"/>
              <a:t>(</a:t>
            </a:r>
            <a:r>
              <a:rPr lang="en-US" altLang="zh-TW" dirty="0" err="1"/>
              <a:t>bitlen</a:t>
            </a:r>
            <a:r>
              <a:rPr lang="en-US" altLang="zh-TW" dirty="0"/>
              <a:t> (</a:t>
            </a:r>
            <a:r>
              <a:rPr lang="zh-TW" altLang="en-US" dirty="0"/>
              <a:t>𝑞−</a:t>
            </a:r>
            <a:r>
              <a:rPr lang="en-US" altLang="zh-TW" dirty="0"/>
              <a:t>1)−</a:t>
            </a:r>
            <a:r>
              <a:rPr lang="zh-TW" altLang="en-US" dirty="0"/>
              <a:t>𝑑</a:t>
            </a:r>
            <a:r>
              <a:rPr lang="en-US" altLang="zh-TW" dirty="0"/>
              <a:t>) = 32+32*4(23-13) = 1312</a:t>
            </a:r>
            <a:endParaRPr lang="zh-TW" altLang="en-US" dirty="0"/>
          </a:p>
        </p:txBody>
      </p:sp>
      <p:pic>
        <p:nvPicPr>
          <p:cNvPr id="5" name="圖片 4">
            <a:extLst>
              <a:ext uri="{FF2B5EF4-FFF2-40B4-BE49-F238E27FC236}">
                <a16:creationId xmlns:a16="http://schemas.microsoft.com/office/drawing/2014/main" id="{652B023C-E396-8DBA-83F4-DD62BB91B6C4}"/>
              </a:ext>
            </a:extLst>
          </p:cNvPr>
          <p:cNvPicPr>
            <a:picLocks noChangeAspect="1"/>
          </p:cNvPicPr>
          <p:nvPr/>
        </p:nvPicPr>
        <p:blipFill>
          <a:blip r:embed="rId9"/>
          <a:stretch>
            <a:fillRect/>
          </a:stretch>
        </p:blipFill>
        <p:spPr>
          <a:xfrm>
            <a:off x="0" y="7428844"/>
            <a:ext cx="6592220" cy="2772162"/>
          </a:xfrm>
          <a:prstGeom prst="rect">
            <a:avLst/>
          </a:prstGeom>
        </p:spPr>
      </p:pic>
      <p:grpSp>
        <p:nvGrpSpPr>
          <p:cNvPr id="42" name="群組 41">
            <a:extLst>
              <a:ext uri="{FF2B5EF4-FFF2-40B4-BE49-F238E27FC236}">
                <a16:creationId xmlns:a16="http://schemas.microsoft.com/office/drawing/2014/main" id="{A353DBD0-368C-6BE0-6CE1-88232C8645EB}"/>
              </a:ext>
            </a:extLst>
          </p:cNvPr>
          <p:cNvGrpSpPr/>
          <p:nvPr/>
        </p:nvGrpSpPr>
        <p:grpSpPr>
          <a:xfrm>
            <a:off x="462947" y="8130058"/>
            <a:ext cx="3523320" cy="1252800"/>
            <a:chOff x="462947" y="8130058"/>
            <a:chExt cx="3523320" cy="1252800"/>
          </a:xfrm>
        </p:grpSpPr>
        <mc:AlternateContent xmlns:mc="http://schemas.openxmlformats.org/markup-compatibility/2006" xmlns:p14="http://schemas.microsoft.com/office/powerpoint/2010/main">
          <mc:Choice Requires="p14">
            <p:contentPart p14:bwMode="auto" r:id="rId10">
              <p14:nvContentPartPr>
                <p14:cNvPr id="7" name="筆跡 6">
                  <a:extLst>
                    <a:ext uri="{FF2B5EF4-FFF2-40B4-BE49-F238E27FC236}">
                      <a16:creationId xmlns:a16="http://schemas.microsoft.com/office/drawing/2014/main" id="{E8B9E0DA-4666-A592-18B3-1028A7C7E6B0}"/>
                    </a:ext>
                  </a:extLst>
                </p14:cNvPr>
                <p14:cNvContentPartPr/>
                <p14:nvPr/>
              </p14:nvContentPartPr>
              <p14:xfrm>
                <a:off x="462947" y="9077218"/>
                <a:ext cx="496800" cy="305640"/>
              </p14:xfrm>
            </p:contentPart>
          </mc:Choice>
          <mc:Fallback xmlns="">
            <p:pic>
              <p:nvPicPr>
                <p:cNvPr id="7" name="筆跡 6">
                  <a:extLst>
                    <a:ext uri="{FF2B5EF4-FFF2-40B4-BE49-F238E27FC236}">
                      <a16:creationId xmlns:a16="http://schemas.microsoft.com/office/drawing/2014/main" id="{E8B9E0DA-4666-A592-18B3-1028A7C7E6B0}"/>
                    </a:ext>
                  </a:extLst>
                </p:cNvPr>
                <p:cNvPicPr/>
                <p:nvPr/>
              </p:nvPicPr>
              <p:blipFill>
                <a:blip r:embed="rId11"/>
                <a:stretch>
                  <a:fillRect/>
                </a:stretch>
              </p:blipFill>
              <p:spPr>
                <a:xfrm>
                  <a:off x="456827" y="9071098"/>
                  <a:ext cx="509040" cy="31788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8" name="筆跡 7">
                  <a:extLst>
                    <a:ext uri="{FF2B5EF4-FFF2-40B4-BE49-F238E27FC236}">
                      <a16:creationId xmlns:a16="http://schemas.microsoft.com/office/drawing/2014/main" id="{9C9C3DE6-735A-1D2E-7CC8-7005988D9BCE}"/>
                    </a:ext>
                  </a:extLst>
                </p14:cNvPr>
                <p14:cNvContentPartPr/>
                <p14:nvPr/>
              </p14:nvContentPartPr>
              <p14:xfrm>
                <a:off x="1034987" y="8989018"/>
                <a:ext cx="1287720" cy="133560"/>
              </p14:xfrm>
            </p:contentPart>
          </mc:Choice>
          <mc:Fallback xmlns="">
            <p:pic>
              <p:nvPicPr>
                <p:cNvPr id="8" name="筆跡 7">
                  <a:extLst>
                    <a:ext uri="{FF2B5EF4-FFF2-40B4-BE49-F238E27FC236}">
                      <a16:creationId xmlns:a16="http://schemas.microsoft.com/office/drawing/2014/main" id="{9C9C3DE6-735A-1D2E-7CC8-7005988D9BCE}"/>
                    </a:ext>
                  </a:extLst>
                </p:cNvPr>
                <p:cNvPicPr/>
                <p:nvPr/>
              </p:nvPicPr>
              <p:blipFill>
                <a:blip r:embed="rId13"/>
                <a:stretch>
                  <a:fillRect/>
                </a:stretch>
              </p:blipFill>
              <p:spPr>
                <a:xfrm>
                  <a:off x="1028867" y="8982898"/>
                  <a:ext cx="1299960" cy="1458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9" name="筆跡 8">
                  <a:extLst>
                    <a:ext uri="{FF2B5EF4-FFF2-40B4-BE49-F238E27FC236}">
                      <a16:creationId xmlns:a16="http://schemas.microsoft.com/office/drawing/2014/main" id="{18A9A7EA-892C-6845-9584-2C57750D03F8}"/>
                    </a:ext>
                  </a:extLst>
                </p14:cNvPr>
                <p14:cNvContentPartPr/>
                <p14:nvPr/>
              </p14:nvContentPartPr>
              <p14:xfrm>
                <a:off x="2279867" y="8912338"/>
                <a:ext cx="150480" cy="190080"/>
              </p14:xfrm>
            </p:contentPart>
          </mc:Choice>
          <mc:Fallback xmlns="">
            <p:pic>
              <p:nvPicPr>
                <p:cNvPr id="9" name="筆跡 8">
                  <a:extLst>
                    <a:ext uri="{FF2B5EF4-FFF2-40B4-BE49-F238E27FC236}">
                      <a16:creationId xmlns:a16="http://schemas.microsoft.com/office/drawing/2014/main" id="{18A9A7EA-892C-6845-9584-2C57750D03F8}"/>
                    </a:ext>
                  </a:extLst>
                </p:cNvPr>
                <p:cNvPicPr/>
                <p:nvPr/>
              </p:nvPicPr>
              <p:blipFill>
                <a:blip r:embed="rId15"/>
                <a:stretch>
                  <a:fillRect/>
                </a:stretch>
              </p:blipFill>
              <p:spPr>
                <a:xfrm>
                  <a:off x="2273747" y="8906218"/>
                  <a:ext cx="162720" cy="2023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2" name="筆跡 11">
                  <a:extLst>
                    <a:ext uri="{FF2B5EF4-FFF2-40B4-BE49-F238E27FC236}">
                      <a16:creationId xmlns:a16="http://schemas.microsoft.com/office/drawing/2014/main" id="{46D27CF3-5C82-D509-4602-DF8C9A72936B}"/>
                    </a:ext>
                  </a:extLst>
                </p14:cNvPr>
                <p14:cNvContentPartPr/>
                <p14:nvPr/>
              </p14:nvContentPartPr>
              <p14:xfrm>
                <a:off x="1067027" y="8216818"/>
                <a:ext cx="642240" cy="321840"/>
              </p14:xfrm>
            </p:contentPart>
          </mc:Choice>
          <mc:Fallback xmlns="">
            <p:pic>
              <p:nvPicPr>
                <p:cNvPr id="12" name="筆跡 11">
                  <a:extLst>
                    <a:ext uri="{FF2B5EF4-FFF2-40B4-BE49-F238E27FC236}">
                      <a16:creationId xmlns:a16="http://schemas.microsoft.com/office/drawing/2014/main" id="{46D27CF3-5C82-D509-4602-DF8C9A72936B}"/>
                    </a:ext>
                  </a:extLst>
                </p:cNvPr>
                <p:cNvPicPr/>
                <p:nvPr/>
              </p:nvPicPr>
              <p:blipFill>
                <a:blip r:embed="rId17"/>
                <a:stretch>
                  <a:fillRect/>
                </a:stretch>
              </p:blipFill>
              <p:spPr>
                <a:xfrm>
                  <a:off x="1060907" y="8210698"/>
                  <a:ext cx="654480" cy="33408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3" name="筆跡 12">
                  <a:extLst>
                    <a:ext uri="{FF2B5EF4-FFF2-40B4-BE49-F238E27FC236}">
                      <a16:creationId xmlns:a16="http://schemas.microsoft.com/office/drawing/2014/main" id="{2174049D-6728-CB1D-6E32-B18F3074F428}"/>
                    </a:ext>
                  </a:extLst>
                </p14:cNvPr>
                <p14:cNvContentPartPr/>
                <p14:nvPr/>
              </p14:nvContentPartPr>
              <p14:xfrm>
                <a:off x="2719067" y="9098818"/>
                <a:ext cx="268200" cy="225360"/>
              </p14:xfrm>
            </p:contentPart>
          </mc:Choice>
          <mc:Fallback xmlns="">
            <p:pic>
              <p:nvPicPr>
                <p:cNvPr id="13" name="筆跡 12">
                  <a:extLst>
                    <a:ext uri="{FF2B5EF4-FFF2-40B4-BE49-F238E27FC236}">
                      <a16:creationId xmlns:a16="http://schemas.microsoft.com/office/drawing/2014/main" id="{2174049D-6728-CB1D-6E32-B18F3074F428}"/>
                    </a:ext>
                  </a:extLst>
                </p:cNvPr>
                <p:cNvPicPr/>
                <p:nvPr/>
              </p:nvPicPr>
              <p:blipFill>
                <a:blip r:embed="rId19"/>
                <a:stretch>
                  <a:fillRect/>
                </a:stretch>
              </p:blipFill>
              <p:spPr>
                <a:xfrm>
                  <a:off x="2712947" y="9092698"/>
                  <a:ext cx="280440" cy="2376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4" name="筆跡 13">
                  <a:extLst>
                    <a:ext uri="{FF2B5EF4-FFF2-40B4-BE49-F238E27FC236}">
                      <a16:creationId xmlns:a16="http://schemas.microsoft.com/office/drawing/2014/main" id="{E84BFDE8-1035-4716-9A4D-90BF73E5C2C1}"/>
                    </a:ext>
                  </a:extLst>
                </p14:cNvPr>
                <p14:cNvContentPartPr/>
                <p14:nvPr/>
              </p14:nvContentPartPr>
              <p14:xfrm>
                <a:off x="2555267" y="8802178"/>
                <a:ext cx="122760" cy="187920"/>
              </p14:xfrm>
            </p:contentPart>
          </mc:Choice>
          <mc:Fallback xmlns="">
            <p:pic>
              <p:nvPicPr>
                <p:cNvPr id="14" name="筆跡 13">
                  <a:extLst>
                    <a:ext uri="{FF2B5EF4-FFF2-40B4-BE49-F238E27FC236}">
                      <a16:creationId xmlns:a16="http://schemas.microsoft.com/office/drawing/2014/main" id="{E84BFDE8-1035-4716-9A4D-90BF73E5C2C1}"/>
                    </a:ext>
                  </a:extLst>
                </p:cNvPr>
                <p:cNvPicPr/>
                <p:nvPr/>
              </p:nvPicPr>
              <p:blipFill>
                <a:blip r:embed="rId21"/>
                <a:stretch>
                  <a:fillRect/>
                </a:stretch>
              </p:blipFill>
              <p:spPr>
                <a:xfrm>
                  <a:off x="2549147" y="8796058"/>
                  <a:ext cx="135000" cy="20016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5" name="筆跡 14">
                  <a:extLst>
                    <a:ext uri="{FF2B5EF4-FFF2-40B4-BE49-F238E27FC236}">
                      <a16:creationId xmlns:a16="http://schemas.microsoft.com/office/drawing/2014/main" id="{1A3C970B-FD29-11EA-D1BA-02D272785E22}"/>
                    </a:ext>
                  </a:extLst>
                </p14:cNvPr>
                <p14:cNvContentPartPr/>
                <p14:nvPr/>
              </p14:nvContentPartPr>
              <p14:xfrm>
                <a:off x="2709347" y="8802178"/>
                <a:ext cx="184320" cy="102600"/>
              </p14:xfrm>
            </p:contentPart>
          </mc:Choice>
          <mc:Fallback xmlns="">
            <p:pic>
              <p:nvPicPr>
                <p:cNvPr id="15" name="筆跡 14">
                  <a:extLst>
                    <a:ext uri="{FF2B5EF4-FFF2-40B4-BE49-F238E27FC236}">
                      <a16:creationId xmlns:a16="http://schemas.microsoft.com/office/drawing/2014/main" id="{1A3C970B-FD29-11EA-D1BA-02D272785E22}"/>
                    </a:ext>
                  </a:extLst>
                </p:cNvPr>
                <p:cNvPicPr/>
                <p:nvPr/>
              </p:nvPicPr>
              <p:blipFill>
                <a:blip r:embed="rId23"/>
                <a:stretch>
                  <a:fillRect/>
                </a:stretch>
              </p:blipFill>
              <p:spPr>
                <a:xfrm>
                  <a:off x="2703227" y="8796058"/>
                  <a:ext cx="196560" cy="11484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6" name="筆跡 15">
                  <a:extLst>
                    <a:ext uri="{FF2B5EF4-FFF2-40B4-BE49-F238E27FC236}">
                      <a16:creationId xmlns:a16="http://schemas.microsoft.com/office/drawing/2014/main" id="{44748B56-E633-2C69-0884-6C626102D747}"/>
                    </a:ext>
                  </a:extLst>
                </p14:cNvPr>
                <p14:cNvContentPartPr/>
                <p14:nvPr/>
              </p14:nvContentPartPr>
              <p14:xfrm>
                <a:off x="2786747" y="8757898"/>
                <a:ext cx="75600" cy="221760"/>
              </p14:xfrm>
            </p:contentPart>
          </mc:Choice>
          <mc:Fallback xmlns="">
            <p:pic>
              <p:nvPicPr>
                <p:cNvPr id="16" name="筆跡 15">
                  <a:extLst>
                    <a:ext uri="{FF2B5EF4-FFF2-40B4-BE49-F238E27FC236}">
                      <a16:creationId xmlns:a16="http://schemas.microsoft.com/office/drawing/2014/main" id="{44748B56-E633-2C69-0884-6C626102D747}"/>
                    </a:ext>
                  </a:extLst>
                </p:cNvPr>
                <p:cNvPicPr/>
                <p:nvPr/>
              </p:nvPicPr>
              <p:blipFill>
                <a:blip r:embed="rId25"/>
                <a:stretch>
                  <a:fillRect/>
                </a:stretch>
              </p:blipFill>
              <p:spPr>
                <a:xfrm>
                  <a:off x="2780627" y="8751778"/>
                  <a:ext cx="87840" cy="2340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7" name="筆跡 16">
                  <a:extLst>
                    <a:ext uri="{FF2B5EF4-FFF2-40B4-BE49-F238E27FC236}">
                      <a16:creationId xmlns:a16="http://schemas.microsoft.com/office/drawing/2014/main" id="{8E587618-9369-5A08-A99D-2DEEF7EE278F}"/>
                    </a:ext>
                  </a:extLst>
                </p14:cNvPr>
                <p14:cNvContentPartPr/>
                <p14:nvPr/>
              </p14:nvContentPartPr>
              <p14:xfrm>
                <a:off x="2919227" y="8857618"/>
                <a:ext cx="154080" cy="55080"/>
              </p14:xfrm>
            </p:contentPart>
          </mc:Choice>
          <mc:Fallback xmlns="">
            <p:pic>
              <p:nvPicPr>
                <p:cNvPr id="17" name="筆跡 16">
                  <a:extLst>
                    <a:ext uri="{FF2B5EF4-FFF2-40B4-BE49-F238E27FC236}">
                      <a16:creationId xmlns:a16="http://schemas.microsoft.com/office/drawing/2014/main" id="{8E587618-9369-5A08-A99D-2DEEF7EE278F}"/>
                    </a:ext>
                  </a:extLst>
                </p:cNvPr>
                <p:cNvPicPr/>
                <p:nvPr/>
              </p:nvPicPr>
              <p:blipFill>
                <a:blip r:embed="rId27"/>
                <a:stretch>
                  <a:fillRect/>
                </a:stretch>
              </p:blipFill>
              <p:spPr>
                <a:xfrm>
                  <a:off x="2913107" y="8851498"/>
                  <a:ext cx="166320" cy="6732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9" name="筆跡 18">
                  <a:extLst>
                    <a:ext uri="{FF2B5EF4-FFF2-40B4-BE49-F238E27FC236}">
                      <a16:creationId xmlns:a16="http://schemas.microsoft.com/office/drawing/2014/main" id="{BC9A5BDB-16C6-7E34-18B0-B9AAA524C0FE}"/>
                    </a:ext>
                  </a:extLst>
                </p14:cNvPr>
                <p14:cNvContentPartPr/>
                <p14:nvPr/>
              </p14:nvContentPartPr>
              <p14:xfrm>
                <a:off x="2974307" y="8791378"/>
                <a:ext cx="118800" cy="139320"/>
              </p14:xfrm>
            </p:contentPart>
          </mc:Choice>
          <mc:Fallback xmlns="">
            <p:pic>
              <p:nvPicPr>
                <p:cNvPr id="19" name="筆跡 18">
                  <a:extLst>
                    <a:ext uri="{FF2B5EF4-FFF2-40B4-BE49-F238E27FC236}">
                      <a16:creationId xmlns:a16="http://schemas.microsoft.com/office/drawing/2014/main" id="{BC9A5BDB-16C6-7E34-18B0-B9AAA524C0FE}"/>
                    </a:ext>
                  </a:extLst>
                </p:cNvPr>
                <p:cNvPicPr/>
                <p:nvPr/>
              </p:nvPicPr>
              <p:blipFill>
                <a:blip r:embed="rId29"/>
                <a:stretch>
                  <a:fillRect/>
                </a:stretch>
              </p:blipFill>
              <p:spPr>
                <a:xfrm>
                  <a:off x="2968187" y="8785258"/>
                  <a:ext cx="131040" cy="15156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21" name="筆跡 20">
                  <a:extLst>
                    <a:ext uri="{FF2B5EF4-FFF2-40B4-BE49-F238E27FC236}">
                      <a16:creationId xmlns:a16="http://schemas.microsoft.com/office/drawing/2014/main" id="{8CFE3792-218D-B987-B049-A64BDEDECEFE}"/>
                    </a:ext>
                  </a:extLst>
                </p14:cNvPr>
                <p14:cNvContentPartPr/>
                <p14:nvPr/>
              </p14:nvContentPartPr>
              <p14:xfrm>
                <a:off x="3183467" y="8769058"/>
                <a:ext cx="141480" cy="113400"/>
              </p14:xfrm>
            </p:contentPart>
          </mc:Choice>
          <mc:Fallback xmlns="">
            <p:pic>
              <p:nvPicPr>
                <p:cNvPr id="21" name="筆跡 20">
                  <a:extLst>
                    <a:ext uri="{FF2B5EF4-FFF2-40B4-BE49-F238E27FC236}">
                      <a16:creationId xmlns:a16="http://schemas.microsoft.com/office/drawing/2014/main" id="{8CFE3792-218D-B987-B049-A64BDEDECEFE}"/>
                    </a:ext>
                  </a:extLst>
                </p:cNvPr>
                <p:cNvPicPr/>
                <p:nvPr/>
              </p:nvPicPr>
              <p:blipFill>
                <a:blip r:embed="rId31"/>
                <a:stretch>
                  <a:fillRect/>
                </a:stretch>
              </p:blipFill>
              <p:spPr>
                <a:xfrm>
                  <a:off x="3177347" y="8762938"/>
                  <a:ext cx="153720" cy="12564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22" name="筆跡 21">
                  <a:extLst>
                    <a:ext uri="{FF2B5EF4-FFF2-40B4-BE49-F238E27FC236}">
                      <a16:creationId xmlns:a16="http://schemas.microsoft.com/office/drawing/2014/main" id="{396F8B10-9B05-9979-5167-AF551106F3C5}"/>
                    </a:ext>
                  </a:extLst>
                </p14:cNvPr>
                <p14:cNvContentPartPr/>
                <p14:nvPr/>
              </p14:nvContentPartPr>
              <p14:xfrm>
                <a:off x="3337547" y="8614618"/>
                <a:ext cx="162000" cy="215280"/>
              </p14:xfrm>
            </p:contentPart>
          </mc:Choice>
          <mc:Fallback xmlns="">
            <p:pic>
              <p:nvPicPr>
                <p:cNvPr id="22" name="筆跡 21">
                  <a:extLst>
                    <a:ext uri="{FF2B5EF4-FFF2-40B4-BE49-F238E27FC236}">
                      <a16:creationId xmlns:a16="http://schemas.microsoft.com/office/drawing/2014/main" id="{396F8B10-9B05-9979-5167-AF551106F3C5}"/>
                    </a:ext>
                  </a:extLst>
                </p:cNvPr>
                <p:cNvPicPr/>
                <p:nvPr/>
              </p:nvPicPr>
              <p:blipFill>
                <a:blip r:embed="rId33"/>
                <a:stretch>
                  <a:fillRect/>
                </a:stretch>
              </p:blipFill>
              <p:spPr>
                <a:xfrm>
                  <a:off x="3331427" y="8608498"/>
                  <a:ext cx="174240" cy="22752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24" name="筆跡 23">
                  <a:extLst>
                    <a:ext uri="{FF2B5EF4-FFF2-40B4-BE49-F238E27FC236}">
                      <a16:creationId xmlns:a16="http://schemas.microsoft.com/office/drawing/2014/main" id="{7886DFB9-A9E1-D175-3C53-60FAEE48E1C4}"/>
                    </a:ext>
                  </a:extLst>
                </p14:cNvPr>
                <p14:cNvContentPartPr/>
                <p14:nvPr/>
              </p14:nvContentPartPr>
              <p14:xfrm>
                <a:off x="3535907" y="8725138"/>
                <a:ext cx="95400" cy="65160"/>
              </p14:xfrm>
            </p:contentPart>
          </mc:Choice>
          <mc:Fallback xmlns="">
            <p:pic>
              <p:nvPicPr>
                <p:cNvPr id="24" name="筆跡 23">
                  <a:extLst>
                    <a:ext uri="{FF2B5EF4-FFF2-40B4-BE49-F238E27FC236}">
                      <a16:creationId xmlns:a16="http://schemas.microsoft.com/office/drawing/2014/main" id="{7886DFB9-A9E1-D175-3C53-60FAEE48E1C4}"/>
                    </a:ext>
                  </a:extLst>
                </p:cNvPr>
                <p:cNvPicPr/>
                <p:nvPr/>
              </p:nvPicPr>
              <p:blipFill>
                <a:blip r:embed="rId35"/>
                <a:stretch>
                  <a:fillRect/>
                </a:stretch>
              </p:blipFill>
              <p:spPr>
                <a:xfrm>
                  <a:off x="3529787" y="8719018"/>
                  <a:ext cx="107640" cy="7740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25" name="筆跡 24">
                  <a:extLst>
                    <a:ext uri="{FF2B5EF4-FFF2-40B4-BE49-F238E27FC236}">
                      <a16:creationId xmlns:a16="http://schemas.microsoft.com/office/drawing/2014/main" id="{4D9C4E64-DDBE-35D6-BD59-1887D8ABADF5}"/>
                    </a:ext>
                  </a:extLst>
                </p14:cNvPr>
                <p14:cNvContentPartPr/>
                <p14:nvPr/>
              </p14:nvContentPartPr>
              <p14:xfrm>
                <a:off x="3646067" y="8735938"/>
                <a:ext cx="35640" cy="398520"/>
              </p14:xfrm>
            </p:contentPart>
          </mc:Choice>
          <mc:Fallback xmlns="">
            <p:pic>
              <p:nvPicPr>
                <p:cNvPr id="25" name="筆跡 24">
                  <a:extLst>
                    <a:ext uri="{FF2B5EF4-FFF2-40B4-BE49-F238E27FC236}">
                      <a16:creationId xmlns:a16="http://schemas.microsoft.com/office/drawing/2014/main" id="{4D9C4E64-DDBE-35D6-BD59-1887D8ABADF5}"/>
                    </a:ext>
                  </a:extLst>
                </p:cNvPr>
                <p:cNvPicPr/>
                <p:nvPr/>
              </p:nvPicPr>
              <p:blipFill>
                <a:blip r:embed="rId37"/>
                <a:stretch>
                  <a:fillRect/>
                </a:stretch>
              </p:blipFill>
              <p:spPr>
                <a:xfrm>
                  <a:off x="3639947" y="8729818"/>
                  <a:ext cx="47880" cy="41076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28" name="筆跡 27">
                  <a:extLst>
                    <a:ext uri="{FF2B5EF4-FFF2-40B4-BE49-F238E27FC236}">
                      <a16:creationId xmlns:a16="http://schemas.microsoft.com/office/drawing/2014/main" id="{E6EEAA23-6257-2793-BF4D-C099647741B8}"/>
                    </a:ext>
                  </a:extLst>
                </p14:cNvPr>
                <p14:cNvContentPartPr/>
                <p14:nvPr/>
              </p14:nvContentPartPr>
              <p14:xfrm>
                <a:off x="3712307" y="8647738"/>
                <a:ext cx="109080" cy="11520"/>
              </p14:xfrm>
            </p:contentPart>
          </mc:Choice>
          <mc:Fallback xmlns="">
            <p:pic>
              <p:nvPicPr>
                <p:cNvPr id="28" name="筆跡 27">
                  <a:extLst>
                    <a:ext uri="{FF2B5EF4-FFF2-40B4-BE49-F238E27FC236}">
                      <a16:creationId xmlns:a16="http://schemas.microsoft.com/office/drawing/2014/main" id="{E6EEAA23-6257-2793-BF4D-C099647741B8}"/>
                    </a:ext>
                  </a:extLst>
                </p:cNvPr>
                <p:cNvPicPr/>
                <p:nvPr/>
              </p:nvPicPr>
              <p:blipFill>
                <a:blip r:embed="rId39"/>
                <a:stretch>
                  <a:fillRect/>
                </a:stretch>
              </p:blipFill>
              <p:spPr>
                <a:xfrm>
                  <a:off x="3706187" y="8641618"/>
                  <a:ext cx="121320" cy="2376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31" name="筆跡 30">
                  <a:extLst>
                    <a:ext uri="{FF2B5EF4-FFF2-40B4-BE49-F238E27FC236}">
                      <a16:creationId xmlns:a16="http://schemas.microsoft.com/office/drawing/2014/main" id="{2DE8AEA4-8981-A791-7065-BE7F5DC30947}"/>
                    </a:ext>
                  </a:extLst>
                </p14:cNvPr>
                <p14:cNvContentPartPr/>
                <p14:nvPr/>
              </p14:nvContentPartPr>
              <p14:xfrm>
                <a:off x="3789347" y="8592658"/>
                <a:ext cx="4680" cy="171360"/>
              </p14:xfrm>
            </p:contentPart>
          </mc:Choice>
          <mc:Fallback xmlns="">
            <p:pic>
              <p:nvPicPr>
                <p:cNvPr id="31" name="筆跡 30">
                  <a:extLst>
                    <a:ext uri="{FF2B5EF4-FFF2-40B4-BE49-F238E27FC236}">
                      <a16:creationId xmlns:a16="http://schemas.microsoft.com/office/drawing/2014/main" id="{2DE8AEA4-8981-A791-7065-BE7F5DC30947}"/>
                    </a:ext>
                  </a:extLst>
                </p:cNvPr>
                <p:cNvPicPr/>
                <p:nvPr/>
              </p:nvPicPr>
              <p:blipFill>
                <a:blip r:embed="rId41"/>
                <a:stretch>
                  <a:fillRect/>
                </a:stretch>
              </p:blipFill>
              <p:spPr>
                <a:xfrm>
                  <a:off x="3783227" y="8586538"/>
                  <a:ext cx="16920" cy="18360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33" name="筆跡 32">
                  <a:extLst>
                    <a:ext uri="{FF2B5EF4-FFF2-40B4-BE49-F238E27FC236}">
                      <a16:creationId xmlns:a16="http://schemas.microsoft.com/office/drawing/2014/main" id="{C690DABA-A3D3-13D3-45E2-CBE82652522F}"/>
                    </a:ext>
                  </a:extLst>
                </p14:cNvPr>
                <p14:cNvContentPartPr/>
                <p14:nvPr/>
              </p14:nvContentPartPr>
              <p14:xfrm>
                <a:off x="3889067" y="8641978"/>
                <a:ext cx="97200" cy="107640"/>
              </p14:xfrm>
            </p:contentPart>
          </mc:Choice>
          <mc:Fallback xmlns="">
            <p:pic>
              <p:nvPicPr>
                <p:cNvPr id="33" name="筆跡 32">
                  <a:extLst>
                    <a:ext uri="{FF2B5EF4-FFF2-40B4-BE49-F238E27FC236}">
                      <a16:creationId xmlns:a16="http://schemas.microsoft.com/office/drawing/2014/main" id="{C690DABA-A3D3-13D3-45E2-CBE82652522F}"/>
                    </a:ext>
                  </a:extLst>
                </p:cNvPr>
                <p:cNvPicPr/>
                <p:nvPr/>
              </p:nvPicPr>
              <p:blipFill>
                <a:blip r:embed="rId43"/>
                <a:stretch>
                  <a:fillRect/>
                </a:stretch>
              </p:blipFill>
              <p:spPr>
                <a:xfrm>
                  <a:off x="3882947" y="8635858"/>
                  <a:ext cx="109440" cy="11988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36" name="筆跡 35">
                  <a:extLst>
                    <a:ext uri="{FF2B5EF4-FFF2-40B4-BE49-F238E27FC236}">
                      <a16:creationId xmlns:a16="http://schemas.microsoft.com/office/drawing/2014/main" id="{698EF40A-D276-0B49-D9B2-1E7EC3A3A5B2}"/>
                    </a:ext>
                  </a:extLst>
                </p14:cNvPr>
                <p14:cNvContentPartPr/>
                <p14:nvPr/>
              </p14:nvContentPartPr>
              <p14:xfrm>
                <a:off x="484187" y="8867698"/>
                <a:ext cx="1497240" cy="55800"/>
              </p14:xfrm>
            </p:contentPart>
          </mc:Choice>
          <mc:Fallback xmlns="">
            <p:pic>
              <p:nvPicPr>
                <p:cNvPr id="36" name="筆跡 35">
                  <a:extLst>
                    <a:ext uri="{FF2B5EF4-FFF2-40B4-BE49-F238E27FC236}">
                      <a16:creationId xmlns:a16="http://schemas.microsoft.com/office/drawing/2014/main" id="{698EF40A-D276-0B49-D9B2-1E7EC3A3A5B2}"/>
                    </a:ext>
                  </a:extLst>
                </p:cNvPr>
                <p:cNvPicPr/>
                <p:nvPr/>
              </p:nvPicPr>
              <p:blipFill>
                <a:blip r:embed="rId45"/>
                <a:stretch>
                  <a:fillRect/>
                </a:stretch>
              </p:blipFill>
              <p:spPr>
                <a:xfrm>
                  <a:off x="478067" y="8861578"/>
                  <a:ext cx="1509480" cy="6804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37" name="筆跡 36">
                  <a:extLst>
                    <a:ext uri="{FF2B5EF4-FFF2-40B4-BE49-F238E27FC236}">
                      <a16:creationId xmlns:a16="http://schemas.microsoft.com/office/drawing/2014/main" id="{8058E252-1F5C-902A-43FE-6332AC7B602C}"/>
                    </a:ext>
                  </a:extLst>
                </p14:cNvPr>
                <p14:cNvContentPartPr/>
                <p14:nvPr/>
              </p14:nvContentPartPr>
              <p14:xfrm>
                <a:off x="2004827" y="8166418"/>
                <a:ext cx="993960" cy="559080"/>
              </p14:xfrm>
            </p:contentPart>
          </mc:Choice>
          <mc:Fallback xmlns="">
            <p:pic>
              <p:nvPicPr>
                <p:cNvPr id="37" name="筆跡 36">
                  <a:extLst>
                    <a:ext uri="{FF2B5EF4-FFF2-40B4-BE49-F238E27FC236}">
                      <a16:creationId xmlns:a16="http://schemas.microsoft.com/office/drawing/2014/main" id="{8058E252-1F5C-902A-43FE-6332AC7B602C}"/>
                    </a:ext>
                  </a:extLst>
                </p:cNvPr>
                <p:cNvPicPr/>
                <p:nvPr/>
              </p:nvPicPr>
              <p:blipFill>
                <a:blip r:embed="rId47"/>
                <a:stretch>
                  <a:fillRect/>
                </a:stretch>
              </p:blipFill>
              <p:spPr>
                <a:xfrm>
                  <a:off x="1998707" y="8160298"/>
                  <a:ext cx="1006200" cy="57132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38" name="筆跡 37">
                  <a:extLst>
                    <a:ext uri="{FF2B5EF4-FFF2-40B4-BE49-F238E27FC236}">
                      <a16:creationId xmlns:a16="http://schemas.microsoft.com/office/drawing/2014/main" id="{37A17841-F23E-C424-0672-46A280A0C948}"/>
                    </a:ext>
                  </a:extLst>
                </p14:cNvPr>
                <p14:cNvContentPartPr/>
                <p14:nvPr/>
              </p14:nvContentPartPr>
              <p14:xfrm>
                <a:off x="2957387" y="8140498"/>
                <a:ext cx="85320" cy="165240"/>
              </p14:xfrm>
            </p:contentPart>
          </mc:Choice>
          <mc:Fallback xmlns="">
            <p:pic>
              <p:nvPicPr>
                <p:cNvPr id="38" name="筆跡 37">
                  <a:extLst>
                    <a:ext uri="{FF2B5EF4-FFF2-40B4-BE49-F238E27FC236}">
                      <a16:creationId xmlns:a16="http://schemas.microsoft.com/office/drawing/2014/main" id="{37A17841-F23E-C424-0672-46A280A0C948}"/>
                    </a:ext>
                  </a:extLst>
                </p:cNvPr>
                <p:cNvPicPr/>
                <p:nvPr/>
              </p:nvPicPr>
              <p:blipFill>
                <a:blip r:embed="rId49"/>
                <a:stretch>
                  <a:fillRect/>
                </a:stretch>
              </p:blipFill>
              <p:spPr>
                <a:xfrm>
                  <a:off x="2951267" y="8134378"/>
                  <a:ext cx="97560" cy="17748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39" name="筆跡 38">
                  <a:extLst>
                    <a:ext uri="{FF2B5EF4-FFF2-40B4-BE49-F238E27FC236}">
                      <a16:creationId xmlns:a16="http://schemas.microsoft.com/office/drawing/2014/main" id="{7DFF1B04-D0A3-9BE9-3655-8A3C11044400}"/>
                    </a:ext>
                  </a:extLst>
                </p14:cNvPr>
                <p14:cNvContentPartPr/>
                <p14:nvPr/>
              </p14:nvContentPartPr>
              <p14:xfrm>
                <a:off x="3171587" y="8130058"/>
                <a:ext cx="60480" cy="101880"/>
              </p14:xfrm>
            </p:contentPart>
          </mc:Choice>
          <mc:Fallback xmlns="">
            <p:pic>
              <p:nvPicPr>
                <p:cNvPr id="39" name="筆跡 38">
                  <a:extLst>
                    <a:ext uri="{FF2B5EF4-FFF2-40B4-BE49-F238E27FC236}">
                      <a16:creationId xmlns:a16="http://schemas.microsoft.com/office/drawing/2014/main" id="{7DFF1B04-D0A3-9BE9-3655-8A3C11044400}"/>
                    </a:ext>
                  </a:extLst>
                </p:cNvPr>
                <p:cNvPicPr/>
                <p:nvPr/>
              </p:nvPicPr>
              <p:blipFill>
                <a:blip r:embed="rId51"/>
                <a:stretch>
                  <a:fillRect/>
                </a:stretch>
              </p:blipFill>
              <p:spPr>
                <a:xfrm>
                  <a:off x="3165467" y="8123938"/>
                  <a:ext cx="72720" cy="11412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40" name="筆跡 39">
                  <a:extLst>
                    <a:ext uri="{FF2B5EF4-FFF2-40B4-BE49-F238E27FC236}">
                      <a16:creationId xmlns:a16="http://schemas.microsoft.com/office/drawing/2014/main" id="{0C016428-866E-DD9D-0141-811D75A4475C}"/>
                    </a:ext>
                  </a:extLst>
                </p14:cNvPr>
                <p14:cNvContentPartPr/>
                <p14:nvPr/>
              </p14:nvContentPartPr>
              <p14:xfrm>
                <a:off x="3282827" y="8174338"/>
                <a:ext cx="153360" cy="360"/>
              </p14:xfrm>
            </p:contentPart>
          </mc:Choice>
          <mc:Fallback xmlns="">
            <p:pic>
              <p:nvPicPr>
                <p:cNvPr id="40" name="筆跡 39">
                  <a:extLst>
                    <a:ext uri="{FF2B5EF4-FFF2-40B4-BE49-F238E27FC236}">
                      <a16:creationId xmlns:a16="http://schemas.microsoft.com/office/drawing/2014/main" id="{0C016428-866E-DD9D-0141-811D75A4475C}"/>
                    </a:ext>
                  </a:extLst>
                </p:cNvPr>
                <p:cNvPicPr/>
                <p:nvPr/>
              </p:nvPicPr>
              <p:blipFill>
                <a:blip r:embed="rId53"/>
                <a:stretch>
                  <a:fillRect/>
                </a:stretch>
              </p:blipFill>
              <p:spPr>
                <a:xfrm>
                  <a:off x="3276707" y="8168218"/>
                  <a:ext cx="165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41" name="筆跡 40">
                  <a:extLst>
                    <a:ext uri="{FF2B5EF4-FFF2-40B4-BE49-F238E27FC236}">
                      <a16:creationId xmlns:a16="http://schemas.microsoft.com/office/drawing/2014/main" id="{86EF873D-3754-EEF6-C839-6A473A18F9FB}"/>
                    </a:ext>
                  </a:extLst>
                </p14:cNvPr>
                <p14:cNvContentPartPr/>
                <p14:nvPr/>
              </p14:nvContentPartPr>
              <p14:xfrm>
                <a:off x="3337547" y="8228338"/>
                <a:ext cx="131040" cy="23040"/>
              </p14:xfrm>
            </p:contentPart>
          </mc:Choice>
          <mc:Fallback xmlns="">
            <p:pic>
              <p:nvPicPr>
                <p:cNvPr id="41" name="筆跡 40">
                  <a:extLst>
                    <a:ext uri="{FF2B5EF4-FFF2-40B4-BE49-F238E27FC236}">
                      <a16:creationId xmlns:a16="http://schemas.microsoft.com/office/drawing/2014/main" id="{86EF873D-3754-EEF6-C839-6A473A18F9FB}"/>
                    </a:ext>
                  </a:extLst>
                </p:cNvPr>
                <p:cNvPicPr/>
                <p:nvPr/>
              </p:nvPicPr>
              <p:blipFill>
                <a:blip r:embed="rId55"/>
                <a:stretch>
                  <a:fillRect/>
                </a:stretch>
              </p:blipFill>
              <p:spPr>
                <a:xfrm>
                  <a:off x="3331427" y="8222218"/>
                  <a:ext cx="143280" cy="35280"/>
                </a:xfrm>
                <a:prstGeom prst="rect">
                  <a:avLst/>
                </a:prstGeom>
              </p:spPr>
            </p:pic>
          </mc:Fallback>
        </mc:AlternateContent>
      </p:grpSp>
      <p:grpSp>
        <p:nvGrpSpPr>
          <p:cNvPr id="52" name="群組 51">
            <a:extLst>
              <a:ext uri="{FF2B5EF4-FFF2-40B4-BE49-F238E27FC236}">
                <a16:creationId xmlns:a16="http://schemas.microsoft.com/office/drawing/2014/main" id="{634F29F9-25E7-A4A4-D203-0E08391D7990}"/>
              </a:ext>
            </a:extLst>
          </p:cNvPr>
          <p:cNvGrpSpPr/>
          <p:nvPr/>
        </p:nvGrpSpPr>
        <p:grpSpPr>
          <a:xfrm>
            <a:off x="3701147" y="8056978"/>
            <a:ext cx="1159920" cy="339120"/>
            <a:chOff x="3701147" y="8056978"/>
            <a:chExt cx="1159920" cy="339120"/>
          </a:xfrm>
        </p:grpSpPr>
        <mc:AlternateContent xmlns:mc="http://schemas.openxmlformats.org/markup-compatibility/2006" xmlns:p14="http://schemas.microsoft.com/office/powerpoint/2010/main">
          <mc:Choice Requires="p14">
            <p:contentPart p14:bwMode="auto" r:id="rId56">
              <p14:nvContentPartPr>
                <p14:cNvPr id="43" name="筆跡 42">
                  <a:extLst>
                    <a:ext uri="{FF2B5EF4-FFF2-40B4-BE49-F238E27FC236}">
                      <a16:creationId xmlns:a16="http://schemas.microsoft.com/office/drawing/2014/main" id="{5FAF004F-FAFF-8946-B4AA-BDF5EEE82087}"/>
                    </a:ext>
                  </a:extLst>
                </p14:cNvPr>
                <p14:cNvContentPartPr/>
                <p14:nvPr/>
              </p14:nvContentPartPr>
              <p14:xfrm>
                <a:off x="3701147" y="8074978"/>
                <a:ext cx="24480" cy="206640"/>
              </p14:xfrm>
            </p:contentPart>
          </mc:Choice>
          <mc:Fallback xmlns="">
            <p:pic>
              <p:nvPicPr>
                <p:cNvPr id="43" name="筆跡 42">
                  <a:extLst>
                    <a:ext uri="{FF2B5EF4-FFF2-40B4-BE49-F238E27FC236}">
                      <a16:creationId xmlns:a16="http://schemas.microsoft.com/office/drawing/2014/main" id="{5FAF004F-FAFF-8946-B4AA-BDF5EEE82087}"/>
                    </a:ext>
                  </a:extLst>
                </p:cNvPr>
                <p:cNvPicPr/>
                <p:nvPr/>
              </p:nvPicPr>
              <p:blipFill>
                <a:blip r:embed="rId57"/>
                <a:stretch>
                  <a:fillRect/>
                </a:stretch>
              </p:blipFill>
              <p:spPr>
                <a:xfrm>
                  <a:off x="3695027" y="8068858"/>
                  <a:ext cx="36720" cy="21888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44" name="筆跡 43">
                  <a:extLst>
                    <a:ext uri="{FF2B5EF4-FFF2-40B4-BE49-F238E27FC236}">
                      <a16:creationId xmlns:a16="http://schemas.microsoft.com/office/drawing/2014/main" id="{17734A7B-57D8-8757-1A37-63C816F1919B}"/>
                    </a:ext>
                  </a:extLst>
                </p14:cNvPr>
                <p14:cNvContentPartPr/>
                <p14:nvPr/>
              </p14:nvContentPartPr>
              <p14:xfrm>
                <a:off x="3822467" y="8218618"/>
                <a:ext cx="109440" cy="11160"/>
              </p14:xfrm>
            </p:contentPart>
          </mc:Choice>
          <mc:Fallback xmlns="">
            <p:pic>
              <p:nvPicPr>
                <p:cNvPr id="44" name="筆跡 43">
                  <a:extLst>
                    <a:ext uri="{FF2B5EF4-FFF2-40B4-BE49-F238E27FC236}">
                      <a16:creationId xmlns:a16="http://schemas.microsoft.com/office/drawing/2014/main" id="{17734A7B-57D8-8757-1A37-63C816F1919B}"/>
                    </a:ext>
                  </a:extLst>
                </p:cNvPr>
                <p:cNvPicPr/>
                <p:nvPr/>
              </p:nvPicPr>
              <p:blipFill>
                <a:blip r:embed="rId59"/>
                <a:stretch>
                  <a:fillRect/>
                </a:stretch>
              </p:blipFill>
              <p:spPr>
                <a:xfrm>
                  <a:off x="3816347" y="8212498"/>
                  <a:ext cx="121680" cy="23400"/>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45" name="筆跡 44">
                  <a:extLst>
                    <a:ext uri="{FF2B5EF4-FFF2-40B4-BE49-F238E27FC236}">
                      <a16:creationId xmlns:a16="http://schemas.microsoft.com/office/drawing/2014/main" id="{DDBAACAC-B1CA-F7C0-13DA-703762DC279A}"/>
                    </a:ext>
                  </a:extLst>
                </p14:cNvPr>
                <p14:cNvContentPartPr/>
                <p14:nvPr/>
              </p14:nvContentPartPr>
              <p14:xfrm>
                <a:off x="3899867" y="8152018"/>
                <a:ext cx="15840" cy="149040"/>
              </p14:xfrm>
            </p:contentPart>
          </mc:Choice>
          <mc:Fallback xmlns="">
            <p:pic>
              <p:nvPicPr>
                <p:cNvPr id="45" name="筆跡 44">
                  <a:extLst>
                    <a:ext uri="{FF2B5EF4-FFF2-40B4-BE49-F238E27FC236}">
                      <a16:creationId xmlns:a16="http://schemas.microsoft.com/office/drawing/2014/main" id="{DDBAACAC-B1CA-F7C0-13DA-703762DC279A}"/>
                    </a:ext>
                  </a:extLst>
                </p:cNvPr>
                <p:cNvPicPr/>
                <p:nvPr/>
              </p:nvPicPr>
              <p:blipFill>
                <a:blip r:embed="rId61"/>
                <a:stretch>
                  <a:fillRect/>
                </a:stretch>
              </p:blipFill>
              <p:spPr>
                <a:xfrm>
                  <a:off x="3893747" y="8145898"/>
                  <a:ext cx="28080" cy="161280"/>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46" name="筆跡 45">
                  <a:extLst>
                    <a:ext uri="{FF2B5EF4-FFF2-40B4-BE49-F238E27FC236}">
                      <a16:creationId xmlns:a16="http://schemas.microsoft.com/office/drawing/2014/main" id="{53418559-629B-3C91-B40E-DF35DB967F3D}"/>
                    </a:ext>
                  </a:extLst>
                </p14:cNvPr>
                <p14:cNvContentPartPr/>
                <p14:nvPr/>
              </p14:nvContentPartPr>
              <p14:xfrm>
                <a:off x="4053947" y="8097298"/>
                <a:ext cx="4680" cy="214920"/>
              </p14:xfrm>
            </p:contentPart>
          </mc:Choice>
          <mc:Fallback xmlns="">
            <p:pic>
              <p:nvPicPr>
                <p:cNvPr id="46" name="筆跡 45">
                  <a:extLst>
                    <a:ext uri="{FF2B5EF4-FFF2-40B4-BE49-F238E27FC236}">
                      <a16:creationId xmlns:a16="http://schemas.microsoft.com/office/drawing/2014/main" id="{53418559-629B-3C91-B40E-DF35DB967F3D}"/>
                    </a:ext>
                  </a:extLst>
                </p:cNvPr>
                <p:cNvPicPr/>
                <p:nvPr/>
              </p:nvPicPr>
              <p:blipFill>
                <a:blip r:embed="rId63"/>
                <a:stretch>
                  <a:fillRect/>
                </a:stretch>
              </p:blipFill>
              <p:spPr>
                <a:xfrm>
                  <a:off x="4047827" y="8091178"/>
                  <a:ext cx="16920" cy="227160"/>
                </a:xfrm>
                <a:prstGeom prst="rect">
                  <a:avLst/>
                </a:prstGeom>
              </p:spPr>
            </p:pic>
          </mc:Fallback>
        </mc:AlternateContent>
        <mc:AlternateContent xmlns:mc="http://schemas.openxmlformats.org/markup-compatibility/2006" xmlns:p14="http://schemas.microsoft.com/office/powerpoint/2010/main">
          <mc:Choice Requires="p14">
            <p:contentPart p14:bwMode="auto" r:id="rId64">
              <p14:nvContentPartPr>
                <p14:cNvPr id="47" name="筆跡 46">
                  <a:extLst>
                    <a:ext uri="{FF2B5EF4-FFF2-40B4-BE49-F238E27FC236}">
                      <a16:creationId xmlns:a16="http://schemas.microsoft.com/office/drawing/2014/main" id="{500277C7-15AF-57D9-1E0F-DDAE4CE99619}"/>
                    </a:ext>
                  </a:extLst>
                </p14:cNvPr>
                <p14:cNvContentPartPr/>
                <p14:nvPr/>
              </p14:nvContentPartPr>
              <p14:xfrm>
                <a:off x="4140707" y="8067778"/>
                <a:ext cx="206640" cy="328320"/>
              </p14:xfrm>
            </p:contentPart>
          </mc:Choice>
          <mc:Fallback xmlns="">
            <p:pic>
              <p:nvPicPr>
                <p:cNvPr id="47" name="筆跡 46">
                  <a:extLst>
                    <a:ext uri="{FF2B5EF4-FFF2-40B4-BE49-F238E27FC236}">
                      <a16:creationId xmlns:a16="http://schemas.microsoft.com/office/drawing/2014/main" id="{500277C7-15AF-57D9-1E0F-DDAE4CE99619}"/>
                    </a:ext>
                  </a:extLst>
                </p:cNvPr>
                <p:cNvPicPr/>
                <p:nvPr/>
              </p:nvPicPr>
              <p:blipFill>
                <a:blip r:embed="rId65"/>
                <a:stretch>
                  <a:fillRect/>
                </a:stretch>
              </p:blipFill>
              <p:spPr>
                <a:xfrm>
                  <a:off x="4134587" y="8061658"/>
                  <a:ext cx="218880" cy="340560"/>
                </a:xfrm>
                <a:prstGeom prst="rect">
                  <a:avLst/>
                </a:prstGeom>
              </p:spPr>
            </p:pic>
          </mc:Fallback>
        </mc:AlternateContent>
        <mc:AlternateContent xmlns:mc="http://schemas.openxmlformats.org/markup-compatibility/2006" xmlns:p14="http://schemas.microsoft.com/office/powerpoint/2010/main">
          <mc:Choice Requires="p14">
            <p:contentPart p14:bwMode="auto" r:id="rId66">
              <p14:nvContentPartPr>
                <p14:cNvPr id="48" name="筆跡 47">
                  <a:extLst>
                    <a:ext uri="{FF2B5EF4-FFF2-40B4-BE49-F238E27FC236}">
                      <a16:creationId xmlns:a16="http://schemas.microsoft.com/office/drawing/2014/main" id="{00792FCD-1DD9-23AF-1A6B-7A903D709CE4}"/>
                    </a:ext>
                  </a:extLst>
                </p14:cNvPr>
                <p14:cNvContentPartPr/>
                <p14:nvPr/>
              </p14:nvContentPartPr>
              <p14:xfrm>
                <a:off x="4450307" y="8173618"/>
                <a:ext cx="86760" cy="11520"/>
              </p14:xfrm>
            </p:contentPart>
          </mc:Choice>
          <mc:Fallback xmlns="">
            <p:pic>
              <p:nvPicPr>
                <p:cNvPr id="48" name="筆跡 47">
                  <a:extLst>
                    <a:ext uri="{FF2B5EF4-FFF2-40B4-BE49-F238E27FC236}">
                      <a16:creationId xmlns:a16="http://schemas.microsoft.com/office/drawing/2014/main" id="{00792FCD-1DD9-23AF-1A6B-7A903D709CE4}"/>
                    </a:ext>
                  </a:extLst>
                </p:cNvPr>
                <p:cNvPicPr/>
                <p:nvPr/>
              </p:nvPicPr>
              <p:blipFill>
                <a:blip r:embed="rId67"/>
                <a:stretch>
                  <a:fillRect/>
                </a:stretch>
              </p:blipFill>
              <p:spPr>
                <a:xfrm>
                  <a:off x="4444187" y="8167498"/>
                  <a:ext cx="99000" cy="23760"/>
                </a:xfrm>
                <a:prstGeom prst="rect">
                  <a:avLst/>
                </a:prstGeom>
              </p:spPr>
            </p:pic>
          </mc:Fallback>
        </mc:AlternateContent>
        <mc:AlternateContent xmlns:mc="http://schemas.openxmlformats.org/markup-compatibility/2006" xmlns:p14="http://schemas.microsoft.com/office/powerpoint/2010/main">
          <mc:Choice Requires="p14">
            <p:contentPart p14:bwMode="auto" r:id="rId68">
              <p14:nvContentPartPr>
                <p14:cNvPr id="49" name="筆跡 48">
                  <a:extLst>
                    <a:ext uri="{FF2B5EF4-FFF2-40B4-BE49-F238E27FC236}">
                      <a16:creationId xmlns:a16="http://schemas.microsoft.com/office/drawing/2014/main" id="{36A7C18A-8729-364D-E7B8-C16B79AD4F99}"/>
                    </a:ext>
                  </a:extLst>
                </p14:cNvPr>
                <p14:cNvContentPartPr/>
                <p14:nvPr/>
              </p14:nvContentPartPr>
              <p14:xfrm>
                <a:off x="4494227" y="8218978"/>
                <a:ext cx="76680" cy="21960"/>
              </p14:xfrm>
            </p:contentPart>
          </mc:Choice>
          <mc:Fallback xmlns="">
            <p:pic>
              <p:nvPicPr>
                <p:cNvPr id="49" name="筆跡 48">
                  <a:extLst>
                    <a:ext uri="{FF2B5EF4-FFF2-40B4-BE49-F238E27FC236}">
                      <a16:creationId xmlns:a16="http://schemas.microsoft.com/office/drawing/2014/main" id="{36A7C18A-8729-364D-E7B8-C16B79AD4F99}"/>
                    </a:ext>
                  </a:extLst>
                </p:cNvPr>
                <p:cNvPicPr/>
                <p:nvPr/>
              </p:nvPicPr>
              <p:blipFill>
                <a:blip r:embed="rId69"/>
                <a:stretch>
                  <a:fillRect/>
                </a:stretch>
              </p:blipFill>
              <p:spPr>
                <a:xfrm>
                  <a:off x="4488107" y="8212858"/>
                  <a:ext cx="88920" cy="34200"/>
                </a:xfrm>
                <a:prstGeom prst="rect">
                  <a:avLst/>
                </a:prstGeom>
              </p:spPr>
            </p:pic>
          </mc:Fallback>
        </mc:AlternateContent>
        <mc:AlternateContent xmlns:mc="http://schemas.openxmlformats.org/markup-compatibility/2006" xmlns:p14="http://schemas.microsoft.com/office/powerpoint/2010/main">
          <mc:Choice Requires="p14">
            <p:contentPart p14:bwMode="auto" r:id="rId70">
              <p14:nvContentPartPr>
                <p14:cNvPr id="50" name="筆跡 49">
                  <a:extLst>
                    <a:ext uri="{FF2B5EF4-FFF2-40B4-BE49-F238E27FC236}">
                      <a16:creationId xmlns:a16="http://schemas.microsoft.com/office/drawing/2014/main" id="{F68CFAF0-B36B-C994-2890-1ED289B340E7}"/>
                    </a:ext>
                  </a:extLst>
                </p14:cNvPr>
                <p14:cNvContentPartPr/>
                <p14:nvPr/>
              </p14:nvContentPartPr>
              <p14:xfrm>
                <a:off x="4692227" y="8097298"/>
                <a:ext cx="20160" cy="188640"/>
              </p14:xfrm>
            </p:contentPart>
          </mc:Choice>
          <mc:Fallback xmlns="">
            <p:pic>
              <p:nvPicPr>
                <p:cNvPr id="50" name="筆跡 49">
                  <a:extLst>
                    <a:ext uri="{FF2B5EF4-FFF2-40B4-BE49-F238E27FC236}">
                      <a16:creationId xmlns:a16="http://schemas.microsoft.com/office/drawing/2014/main" id="{F68CFAF0-B36B-C994-2890-1ED289B340E7}"/>
                    </a:ext>
                  </a:extLst>
                </p:cNvPr>
                <p:cNvPicPr/>
                <p:nvPr/>
              </p:nvPicPr>
              <p:blipFill>
                <a:blip r:embed="rId71"/>
                <a:stretch>
                  <a:fillRect/>
                </a:stretch>
              </p:blipFill>
              <p:spPr>
                <a:xfrm>
                  <a:off x="4686107" y="8091178"/>
                  <a:ext cx="32400" cy="200880"/>
                </a:xfrm>
                <a:prstGeom prst="rect">
                  <a:avLst/>
                </a:prstGeom>
              </p:spPr>
            </p:pic>
          </mc:Fallback>
        </mc:AlternateContent>
        <mc:AlternateContent xmlns:mc="http://schemas.openxmlformats.org/markup-compatibility/2006" xmlns:p14="http://schemas.microsoft.com/office/powerpoint/2010/main">
          <mc:Choice Requires="p14">
            <p:contentPart p14:bwMode="auto" r:id="rId72">
              <p14:nvContentPartPr>
                <p14:cNvPr id="51" name="筆跡 50">
                  <a:extLst>
                    <a:ext uri="{FF2B5EF4-FFF2-40B4-BE49-F238E27FC236}">
                      <a16:creationId xmlns:a16="http://schemas.microsoft.com/office/drawing/2014/main" id="{E9FF367A-5686-03CC-000B-689CACD556A8}"/>
                    </a:ext>
                  </a:extLst>
                </p14:cNvPr>
                <p14:cNvContentPartPr/>
                <p14:nvPr/>
              </p14:nvContentPartPr>
              <p14:xfrm>
                <a:off x="4778627" y="8056978"/>
                <a:ext cx="82440" cy="175320"/>
              </p14:xfrm>
            </p:contentPart>
          </mc:Choice>
          <mc:Fallback xmlns="">
            <p:pic>
              <p:nvPicPr>
                <p:cNvPr id="51" name="筆跡 50">
                  <a:extLst>
                    <a:ext uri="{FF2B5EF4-FFF2-40B4-BE49-F238E27FC236}">
                      <a16:creationId xmlns:a16="http://schemas.microsoft.com/office/drawing/2014/main" id="{E9FF367A-5686-03CC-000B-689CACD556A8}"/>
                    </a:ext>
                  </a:extLst>
                </p:cNvPr>
                <p:cNvPicPr/>
                <p:nvPr/>
              </p:nvPicPr>
              <p:blipFill>
                <a:blip r:embed="rId73"/>
                <a:stretch>
                  <a:fillRect/>
                </a:stretch>
              </p:blipFill>
              <p:spPr>
                <a:xfrm>
                  <a:off x="4772507" y="8050858"/>
                  <a:ext cx="94680" cy="187560"/>
                </a:xfrm>
                <a:prstGeom prst="rect">
                  <a:avLst/>
                </a:prstGeom>
              </p:spPr>
            </p:pic>
          </mc:Fallback>
        </mc:AlternateContent>
      </p:grpSp>
      <p:grpSp>
        <p:nvGrpSpPr>
          <p:cNvPr id="65" name="群組 64">
            <a:extLst>
              <a:ext uri="{FF2B5EF4-FFF2-40B4-BE49-F238E27FC236}">
                <a16:creationId xmlns:a16="http://schemas.microsoft.com/office/drawing/2014/main" id="{879DF6C0-C057-13FD-7341-1689B69701C1}"/>
              </a:ext>
            </a:extLst>
          </p:cNvPr>
          <p:cNvGrpSpPr/>
          <p:nvPr/>
        </p:nvGrpSpPr>
        <p:grpSpPr>
          <a:xfrm>
            <a:off x="1418027" y="9306538"/>
            <a:ext cx="1288800" cy="267120"/>
            <a:chOff x="1418027" y="9306538"/>
            <a:chExt cx="1288800" cy="267120"/>
          </a:xfrm>
        </p:grpSpPr>
        <mc:AlternateContent xmlns:mc="http://schemas.openxmlformats.org/markup-compatibility/2006" xmlns:p14="http://schemas.microsoft.com/office/powerpoint/2010/main">
          <mc:Choice Requires="p14">
            <p:contentPart p14:bwMode="auto" r:id="rId74">
              <p14:nvContentPartPr>
                <p14:cNvPr id="53" name="筆跡 52">
                  <a:extLst>
                    <a:ext uri="{FF2B5EF4-FFF2-40B4-BE49-F238E27FC236}">
                      <a16:creationId xmlns:a16="http://schemas.microsoft.com/office/drawing/2014/main" id="{D70BF9CC-DA83-AB0E-89ED-6D21F30572C5}"/>
                    </a:ext>
                  </a:extLst>
                </p14:cNvPr>
                <p14:cNvContentPartPr/>
                <p14:nvPr/>
              </p14:nvContentPartPr>
              <p14:xfrm>
                <a:off x="1418027" y="9306538"/>
                <a:ext cx="312120" cy="267120"/>
              </p14:xfrm>
            </p:contentPart>
          </mc:Choice>
          <mc:Fallback xmlns="">
            <p:pic>
              <p:nvPicPr>
                <p:cNvPr id="53" name="筆跡 52">
                  <a:extLst>
                    <a:ext uri="{FF2B5EF4-FFF2-40B4-BE49-F238E27FC236}">
                      <a16:creationId xmlns:a16="http://schemas.microsoft.com/office/drawing/2014/main" id="{D70BF9CC-DA83-AB0E-89ED-6D21F30572C5}"/>
                    </a:ext>
                  </a:extLst>
                </p:cNvPr>
                <p:cNvPicPr/>
                <p:nvPr/>
              </p:nvPicPr>
              <p:blipFill>
                <a:blip r:embed="rId75"/>
                <a:stretch>
                  <a:fillRect/>
                </a:stretch>
              </p:blipFill>
              <p:spPr>
                <a:xfrm>
                  <a:off x="1411907" y="9300418"/>
                  <a:ext cx="324360" cy="279360"/>
                </a:xfrm>
                <a:prstGeom prst="rect">
                  <a:avLst/>
                </a:prstGeom>
              </p:spPr>
            </p:pic>
          </mc:Fallback>
        </mc:AlternateContent>
        <mc:AlternateContent xmlns:mc="http://schemas.openxmlformats.org/markup-compatibility/2006" xmlns:p14="http://schemas.microsoft.com/office/powerpoint/2010/main">
          <mc:Choice Requires="p14">
            <p:contentPart p14:bwMode="auto" r:id="rId76">
              <p14:nvContentPartPr>
                <p14:cNvPr id="57" name="筆跡 56">
                  <a:extLst>
                    <a:ext uri="{FF2B5EF4-FFF2-40B4-BE49-F238E27FC236}">
                      <a16:creationId xmlns:a16="http://schemas.microsoft.com/office/drawing/2014/main" id="{0041827E-0BF4-6E2A-3EF9-D3A3FB819619}"/>
                    </a:ext>
                  </a:extLst>
                </p14:cNvPr>
                <p14:cNvContentPartPr/>
                <p14:nvPr/>
              </p14:nvContentPartPr>
              <p14:xfrm>
                <a:off x="1784507" y="9397258"/>
                <a:ext cx="230760" cy="67320"/>
              </p14:xfrm>
            </p:contentPart>
          </mc:Choice>
          <mc:Fallback xmlns="">
            <p:pic>
              <p:nvPicPr>
                <p:cNvPr id="57" name="筆跡 56">
                  <a:extLst>
                    <a:ext uri="{FF2B5EF4-FFF2-40B4-BE49-F238E27FC236}">
                      <a16:creationId xmlns:a16="http://schemas.microsoft.com/office/drawing/2014/main" id="{0041827E-0BF4-6E2A-3EF9-D3A3FB819619}"/>
                    </a:ext>
                  </a:extLst>
                </p:cNvPr>
                <p:cNvPicPr/>
                <p:nvPr/>
              </p:nvPicPr>
              <p:blipFill>
                <a:blip r:embed="rId77"/>
                <a:stretch>
                  <a:fillRect/>
                </a:stretch>
              </p:blipFill>
              <p:spPr>
                <a:xfrm>
                  <a:off x="1778387" y="9391138"/>
                  <a:ext cx="243000" cy="79560"/>
                </a:xfrm>
                <a:prstGeom prst="rect">
                  <a:avLst/>
                </a:prstGeom>
              </p:spPr>
            </p:pic>
          </mc:Fallback>
        </mc:AlternateContent>
        <mc:AlternateContent xmlns:mc="http://schemas.openxmlformats.org/markup-compatibility/2006" xmlns:p14="http://schemas.microsoft.com/office/powerpoint/2010/main">
          <mc:Choice Requires="p14">
            <p:contentPart p14:bwMode="auto" r:id="rId78">
              <p14:nvContentPartPr>
                <p14:cNvPr id="58" name="筆跡 57">
                  <a:extLst>
                    <a:ext uri="{FF2B5EF4-FFF2-40B4-BE49-F238E27FC236}">
                      <a16:creationId xmlns:a16="http://schemas.microsoft.com/office/drawing/2014/main" id="{9F7F376E-4B1F-538D-EE23-C4A4008B7001}"/>
                    </a:ext>
                  </a:extLst>
                </p14:cNvPr>
                <p14:cNvContentPartPr/>
                <p14:nvPr/>
              </p14:nvContentPartPr>
              <p14:xfrm>
                <a:off x="1927787" y="9331018"/>
                <a:ext cx="91440" cy="183960"/>
              </p14:xfrm>
            </p:contentPart>
          </mc:Choice>
          <mc:Fallback xmlns="">
            <p:pic>
              <p:nvPicPr>
                <p:cNvPr id="58" name="筆跡 57">
                  <a:extLst>
                    <a:ext uri="{FF2B5EF4-FFF2-40B4-BE49-F238E27FC236}">
                      <a16:creationId xmlns:a16="http://schemas.microsoft.com/office/drawing/2014/main" id="{9F7F376E-4B1F-538D-EE23-C4A4008B7001}"/>
                    </a:ext>
                  </a:extLst>
                </p:cNvPr>
                <p:cNvPicPr/>
                <p:nvPr/>
              </p:nvPicPr>
              <p:blipFill>
                <a:blip r:embed="rId79"/>
                <a:stretch>
                  <a:fillRect/>
                </a:stretch>
              </p:blipFill>
              <p:spPr>
                <a:xfrm>
                  <a:off x="1921667" y="9324898"/>
                  <a:ext cx="103680" cy="196200"/>
                </a:xfrm>
                <a:prstGeom prst="rect">
                  <a:avLst/>
                </a:prstGeom>
              </p:spPr>
            </p:pic>
          </mc:Fallback>
        </mc:AlternateContent>
        <mc:AlternateContent xmlns:mc="http://schemas.openxmlformats.org/markup-compatibility/2006" xmlns:p14="http://schemas.microsoft.com/office/powerpoint/2010/main">
          <mc:Choice Requires="p14">
            <p:contentPart p14:bwMode="auto" r:id="rId80">
              <p14:nvContentPartPr>
                <p14:cNvPr id="59" name="筆跡 58">
                  <a:extLst>
                    <a:ext uri="{FF2B5EF4-FFF2-40B4-BE49-F238E27FC236}">
                      <a16:creationId xmlns:a16="http://schemas.microsoft.com/office/drawing/2014/main" id="{1C2EABA0-ACB2-E478-78CF-8216BF7EFA10}"/>
                    </a:ext>
                  </a:extLst>
                </p14:cNvPr>
                <p14:cNvContentPartPr/>
                <p14:nvPr/>
              </p14:nvContentPartPr>
              <p14:xfrm>
                <a:off x="2126147" y="9319858"/>
                <a:ext cx="52920" cy="204480"/>
              </p14:xfrm>
            </p:contentPart>
          </mc:Choice>
          <mc:Fallback xmlns="">
            <p:pic>
              <p:nvPicPr>
                <p:cNvPr id="59" name="筆跡 58">
                  <a:extLst>
                    <a:ext uri="{FF2B5EF4-FFF2-40B4-BE49-F238E27FC236}">
                      <a16:creationId xmlns:a16="http://schemas.microsoft.com/office/drawing/2014/main" id="{1C2EABA0-ACB2-E478-78CF-8216BF7EFA10}"/>
                    </a:ext>
                  </a:extLst>
                </p:cNvPr>
                <p:cNvPicPr/>
                <p:nvPr/>
              </p:nvPicPr>
              <p:blipFill>
                <a:blip r:embed="rId81"/>
                <a:stretch>
                  <a:fillRect/>
                </a:stretch>
              </p:blipFill>
              <p:spPr>
                <a:xfrm>
                  <a:off x="2120027" y="9313738"/>
                  <a:ext cx="65160" cy="216720"/>
                </a:xfrm>
                <a:prstGeom prst="rect">
                  <a:avLst/>
                </a:prstGeom>
              </p:spPr>
            </p:pic>
          </mc:Fallback>
        </mc:AlternateContent>
        <mc:AlternateContent xmlns:mc="http://schemas.openxmlformats.org/markup-compatibility/2006" xmlns:p14="http://schemas.microsoft.com/office/powerpoint/2010/main">
          <mc:Choice Requires="p14">
            <p:contentPart p14:bwMode="auto" r:id="rId82">
              <p14:nvContentPartPr>
                <p14:cNvPr id="60" name="筆跡 59">
                  <a:extLst>
                    <a:ext uri="{FF2B5EF4-FFF2-40B4-BE49-F238E27FC236}">
                      <a16:creationId xmlns:a16="http://schemas.microsoft.com/office/drawing/2014/main" id="{34E7ABD5-FFC7-DA2A-D927-AB78B82982F1}"/>
                    </a:ext>
                  </a:extLst>
                </p14:cNvPr>
                <p14:cNvContentPartPr/>
                <p14:nvPr/>
              </p14:nvContentPartPr>
              <p14:xfrm>
                <a:off x="2247107" y="9407698"/>
                <a:ext cx="90000" cy="89280"/>
              </p14:xfrm>
            </p:contentPart>
          </mc:Choice>
          <mc:Fallback xmlns="">
            <p:pic>
              <p:nvPicPr>
                <p:cNvPr id="60" name="筆跡 59">
                  <a:extLst>
                    <a:ext uri="{FF2B5EF4-FFF2-40B4-BE49-F238E27FC236}">
                      <a16:creationId xmlns:a16="http://schemas.microsoft.com/office/drawing/2014/main" id="{34E7ABD5-FFC7-DA2A-D927-AB78B82982F1}"/>
                    </a:ext>
                  </a:extLst>
                </p:cNvPr>
                <p:cNvPicPr/>
                <p:nvPr/>
              </p:nvPicPr>
              <p:blipFill>
                <a:blip r:embed="rId83"/>
                <a:stretch>
                  <a:fillRect/>
                </a:stretch>
              </p:blipFill>
              <p:spPr>
                <a:xfrm>
                  <a:off x="2240987" y="9401578"/>
                  <a:ext cx="102240" cy="101520"/>
                </a:xfrm>
                <a:prstGeom prst="rect">
                  <a:avLst/>
                </a:prstGeom>
              </p:spPr>
            </p:pic>
          </mc:Fallback>
        </mc:AlternateContent>
        <mc:AlternateContent xmlns:mc="http://schemas.openxmlformats.org/markup-compatibility/2006" xmlns:p14="http://schemas.microsoft.com/office/powerpoint/2010/main">
          <mc:Choice Requires="p14">
            <p:contentPart p14:bwMode="auto" r:id="rId84">
              <p14:nvContentPartPr>
                <p14:cNvPr id="61" name="筆跡 60">
                  <a:extLst>
                    <a:ext uri="{FF2B5EF4-FFF2-40B4-BE49-F238E27FC236}">
                      <a16:creationId xmlns:a16="http://schemas.microsoft.com/office/drawing/2014/main" id="{E83D3160-5475-E20A-BC88-3A44615182B0}"/>
                    </a:ext>
                  </a:extLst>
                </p14:cNvPr>
                <p14:cNvContentPartPr/>
                <p14:nvPr/>
              </p14:nvContentPartPr>
              <p14:xfrm>
                <a:off x="2453747" y="9419218"/>
                <a:ext cx="36360" cy="50760"/>
              </p14:xfrm>
            </p:contentPart>
          </mc:Choice>
          <mc:Fallback xmlns="">
            <p:pic>
              <p:nvPicPr>
                <p:cNvPr id="61" name="筆跡 60">
                  <a:extLst>
                    <a:ext uri="{FF2B5EF4-FFF2-40B4-BE49-F238E27FC236}">
                      <a16:creationId xmlns:a16="http://schemas.microsoft.com/office/drawing/2014/main" id="{E83D3160-5475-E20A-BC88-3A44615182B0}"/>
                    </a:ext>
                  </a:extLst>
                </p:cNvPr>
                <p:cNvPicPr/>
                <p:nvPr/>
              </p:nvPicPr>
              <p:blipFill>
                <a:blip r:embed="rId85"/>
                <a:stretch>
                  <a:fillRect/>
                </a:stretch>
              </p:blipFill>
              <p:spPr>
                <a:xfrm>
                  <a:off x="2447627" y="9413098"/>
                  <a:ext cx="48600" cy="63000"/>
                </a:xfrm>
                <a:prstGeom prst="rect">
                  <a:avLst/>
                </a:prstGeom>
              </p:spPr>
            </p:pic>
          </mc:Fallback>
        </mc:AlternateContent>
        <mc:AlternateContent xmlns:mc="http://schemas.openxmlformats.org/markup-compatibility/2006" xmlns:p14="http://schemas.microsoft.com/office/powerpoint/2010/main">
          <mc:Choice Requires="p14">
            <p:contentPart p14:bwMode="auto" r:id="rId86">
              <p14:nvContentPartPr>
                <p14:cNvPr id="62" name="筆跡 61">
                  <a:extLst>
                    <a:ext uri="{FF2B5EF4-FFF2-40B4-BE49-F238E27FC236}">
                      <a16:creationId xmlns:a16="http://schemas.microsoft.com/office/drawing/2014/main" id="{63016707-FEDC-09E4-6CAF-2A0BEF9FAC4B}"/>
                    </a:ext>
                  </a:extLst>
                </p14:cNvPr>
                <p14:cNvContentPartPr/>
                <p14:nvPr/>
              </p14:nvContentPartPr>
              <p14:xfrm>
                <a:off x="2445467" y="9419218"/>
                <a:ext cx="31680" cy="43920"/>
              </p14:xfrm>
            </p:contentPart>
          </mc:Choice>
          <mc:Fallback xmlns="">
            <p:pic>
              <p:nvPicPr>
                <p:cNvPr id="62" name="筆跡 61">
                  <a:extLst>
                    <a:ext uri="{FF2B5EF4-FFF2-40B4-BE49-F238E27FC236}">
                      <a16:creationId xmlns:a16="http://schemas.microsoft.com/office/drawing/2014/main" id="{63016707-FEDC-09E4-6CAF-2A0BEF9FAC4B}"/>
                    </a:ext>
                  </a:extLst>
                </p:cNvPr>
                <p:cNvPicPr/>
                <p:nvPr/>
              </p:nvPicPr>
              <p:blipFill>
                <a:blip r:embed="rId87"/>
                <a:stretch>
                  <a:fillRect/>
                </a:stretch>
              </p:blipFill>
              <p:spPr>
                <a:xfrm>
                  <a:off x="2439347" y="9413098"/>
                  <a:ext cx="43920" cy="56160"/>
                </a:xfrm>
                <a:prstGeom prst="rect">
                  <a:avLst/>
                </a:prstGeom>
              </p:spPr>
            </p:pic>
          </mc:Fallback>
        </mc:AlternateContent>
        <mc:AlternateContent xmlns:mc="http://schemas.openxmlformats.org/markup-compatibility/2006" xmlns:p14="http://schemas.microsoft.com/office/powerpoint/2010/main">
          <mc:Choice Requires="p14">
            <p:contentPart p14:bwMode="auto" r:id="rId88">
              <p14:nvContentPartPr>
                <p14:cNvPr id="63" name="筆跡 62">
                  <a:extLst>
                    <a:ext uri="{FF2B5EF4-FFF2-40B4-BE49-F238E27FC236}">
                      <a16:creationId xmlns:a16="http://schemas.microsoft.com/office/drawing/2014/main" id="{D5F19737-8508-607E-50C0-A181B876283A}"/>
                    </a:ext>
                  </a:extLst>
                </p14:cNvPr>
                <p14:cNvContentPartPr/>
                <p14:nvPr/>
              </p14:nvContentPartPr>
              <p14:xfrm>
                <a:off x="2599547" y="9374938"/>
                <a:ext cx="360" cy="131400"/>
              </p14:xfrm>
            </p:contentPart>
          </mc:Choice>
          <mc:Fallback xmlns="">
            <p:pic>
              <p:nvPicPr>
                <p:cNvPr id="63" name="筆跡 62">
                  <a:extLst>
                    <a:ext uri="{FF2B5EF4-FFF2-40B4-BE49-F238E27FC236}">
                      <a16:creationId xmlns:a16="http://schemas.microsoft.com/office/drawing/2014/main" id="{D5F19737-8508-607E-50C0-A181B876283A}"/>
                    </a:ext>
                  </a:extLst>
                </p:cNvPr>
                <p:cNvPicPr/>
                <p:nvPr/>
              </p:nvPicPr>
              <p:blipFill>
                <a:blip r:embed="rId89"/>
                <a:stretch>
                  <a:fillRect/>
                </a:stretch>
              </p:blipFill>
              <p:spPr>
                <a:xfrm>
                  <a:off x="2593427" y="9368818"/>
                  <a:ext cx="12600" cy="143640"/>
                </a:xfrm>
                <a:prstGeom prst="rect">
                  <a:avLst/>
                </a:prstGeom>
              </p:spPr>
            </p:pic>
          </mc:Fallback>
        </mc:AlternateContent>
        <mc:AlternateContent xmlns:mc="http://schemas.openxmlformats.org/markup-compatibility/2006" xmlns:p14="http://schemas.microsoft.com/office/powerpoint/2010/main">
          <mc:Choice Requires="p14">
            <p:contentPart p14:bwMode="auto" r:id="rId90">
              <p14:nvContentPartPr>
                <p14:cNvPr id="64" name="筆跡 63">
                  <a:extLst>
                    <a:ext uri="{FF2B5EF4-FFF2-40B4-BE49-F238E27FC236}">
                      <a16:creationId xmlns:a16="http://schemas.microsoft.com/office/drawing/2014/main" id="{8D7C3FE4-6750-3555-1095-2E59481DC1C3}"/>
                    </a:ext>
                  </a:extLst>
                </p14:cNvPr>
                <p14:cNvContentPartPr/>
                <p14:nvPr/>
              </p14:nvContentPartPr>
              <p14:xfrm>
                <a:off x="2653547" y="9367018"/>
                <a:ext cx="53280" cy="203040"/>
              </p14:xfrm>
            </p:contentPart>
          </mc:Choice>
          <mc:Fallback xmlns="">
            <p:pic>
              <p:nvPicPr>
                <p:cNvPr id="64" name="筆跡 63">
                  <a:extLst>
                    <a:ext uri="{FF2B5EF4-FFF2-40B4-BE49-F238E27FC236}">
                      <a16:creationId xmlns:a16="http://schemas.microsoft.com/office/drawing/2014/main" id="{8D7C3FE4-6750-3555-1095-2E59481DC1C3}"/>
                    </a:ext>
                  </a:extLst>
                </p:cNvPr>
                <p:cNvPicPr/>
                <p:nvPr/>
              </p:nvPicPr>
              <p:blipFill>
                <a:blip r:embed="rId91"/>
                <a:stretch>
                  <a:fillRect/>
                </a:stretch>
              </p:blipFill>
              <p:spPr>
                <a:xfrm>
                  <a:off x="2647427" y="9360898"/>
                  <a:ext cx="65520" cy="215280"/>
                </a:xfrm>
                <a:prstGeom prst="rect">
                  <a:avLst/>
                </a:prstGeom>
              </p:spPr>
            </p:pic>
          </mc:Fallback>
        </mc:AlternateContent>
      </p:grpSp>
      <p:pic>
        <p:nvPicPr>
          <p:cNvPr id="67" name="圖片 66">
            <a:extLst>
              <a:ext uri="{FF2B5EF4-FFF2-40B4-BE49-F238E27FC236}">
                <a16:creationId xmlns:a16="http://schemas.microsoft.com/office/drawing/2014/main" id="{50F0E8C8-8D02-1B84-FA78-A8B220D25558}"/>
              </a:ext>
            </a:extLst>
          </p:cNvPr>
          <p:cNvPicPr>
            <a:picLocks noChangeAspect="1"/>
          </p:cNvPicPr>
          <p:nvPr/>
        </p:nvPicPr>
        <p:blipFill>
          <a:blip r:embed="rId92"/>
          <a:stretch>
            <a:fillRect/>
          </a:stretch>
        </p:blipFill>
        <p:spPr>
          <a:xfrm>
            <a:off x="6667460" y="7369310"/>
            <a:ext cx="7304374" cy="2841975"/>
          </a:xfrm>
          <a:prstGeom prst="rect">
            <a:avLst/>
          </a:prstGeom>
        </p:spPr>
      </p:pic>
      <mc:AlternateContent xmlns:mc="http://schemas.openxmlformats.org/markup-compatibility/2006" xmlns:p14="http://schemas.microsoft.com/office/powerpoint/2010/main">
        <mc:Choice Requires="p14">
          <p:contentPart p14:bwMode="auto" r:id="rId93">
            <p14:nvContentPartPr>
              <p14:cNvPr id="95" name="筆跡 94">
                <a:extLst>
                  <a:ext uri="{FF2B5EF4-FFF2-40B4-BE49-F238E27FC236}">
                    <a16:creationId xmlns:a16="http://schemas.microsoft.com/office/drawing/2014/main" id="{9C5A6862-F5BC-1E16-347E-8967A6E377FE}"/>
                  </a:ext>
                </a:extLst>
              </p14:cNvPr>
              <p14:cNvContentPartPr/>
              <p14:nvPr/>
            </p14:nvContentPartPr>
            <p14:xfrm>
              <a:off x="7049147" y="8800738"/>
              <a:ext cx="385920" cy="255240"/>
            </p14:xfrm>
          </p:contentPart>
        </mc:Choice>
        <mc:Fallback xmlns="">
          <p:pic>
            <p:nvPicPr>
              <p:cNvPr id="95" name="筆跡 94">
                <a:extLst>
                  <a:ext uri="{FF2B5EF4-FFF2-40B4-BE49-F238E27FC236}">
                    <a16:creationId xmlns:a16="http://schemas.microsoft.com/office/drawing/2014/main" id="{9C5A6862-F5BC-1E16-347E-8967A6E377FE}"/>
                  </a:ext>
                </a:extLst>
              </p:cNvPr>
              <p:cNvPicPr/>
              <p:nvPr/>
            </p:nvPicPr>
            <p:blipFill>
              <a:blip r:embed="rId94"/>
              <a:stretch>
                <a:fillRect/>
              </a:stretch>
            </p:blipFill>
            <p:spPr>
              <a:xfrm>
                <a:off x="7043027" y="8794618"/>
                <a:ext cx="398160" cy="267480"/>
              </a:xfrm>
              <a:prstGeom prst="rect">
                <a:avLst/>
              </a:prstGeom>
            </p:spPr>
          </p:pic>
        </mc:Fallback>
      </mc:AlternateContent>
      <p:sp>
        <p:nvSpPr>
          <p:cNvPr id="152" name="文字方塊 151">
            <a:extLst>
              <a:ext uri="{FF2B5EF4-FFF2-40B4-BE49-F238E27FC236}">
                <a16:creationId xmlns:a16="http://schemas.microsoft.com/office/drawing/2014/main" id="{B119B519-6F57-0A7E-586B-ECDC41A5B4FF}"/>
              </a:ext>
            </a:extLst>
          </p:cNvPr>
          <p:cNvSpPr txBox="1"/>
          <p:nvPr/>
        </p:nvSpPr>
        <p:spPr>
          <a:xfrm>
            <a:off x="8648241" y="9741172"/>
            <a:ext cx="8334333" cy="369332"/>
          </a:xfrm>
          <a:prstGeom prst="rect">
            <a:avLst/>
          </a:prstGeom>
          <a:noFill/>
        </p:spPr>
        <p:txBody>
          <a:bodyPr wrap="none" rtlCol="0">
            <a:spAutoFit/>
          </a:bodyPr>
          <a:lstStyle/>
          <a:p>
            <a:r>
              <a:rPr lang="en-US" altLang="zh-TW" dirty="0"/>
              <a:t>w</a:t>
            </a:r>
            <a:r>
              <a:rPr lang="zh-TW" altLang="en-US" dirty="0"/>
              <a:t>中每個元素是</a:t>
            </a:r>
            <a:r>
              <a:rPr lang="en-US" altLang="zh-TW" dirty="0"/>
              <a:t>v</a:t>
            </a:r>
            <a:r>
              <a:rPr lang="zh-TW" altLang="en-US" dirty="0"/>
              <a:t>當中每</a:t>
            </a:r>
            <a:r>
              <a:rPr lang="en-US" altLang="zh-TW" dirty="0"/>
              <a:t>18bit</a:t>
            </a:r>
            <a:r>
              <a:rPr lang="zh-TW" altLang="en-US" dirty="0"/>
              <a:t>組合而成</a:t>
            </a:r>
            <a:r>
              <a:rPr lang="en-US" altLang="zh-TW" dirty="0"/>
              <a:t>,</a:t>
            </a:r>
            <a:r>
              <a:rPr lang="zh-TW" altLang="en-US" dirty="0"/>
              <a:t>會有</a:t>
            </a:r>
            <a:r>
              <a:rPr lang="en-US" altLang="zh-TW" dirty="0"/>
              <a:t>256</a:t>
            </a:r>
            <a:r>
              <a:rPr lang="zh-TW" altLang="en-US" dirty="0"/>
              <a:t>的元素，共計</a:t>
            </a:r>
            <a:r>
              <a:rPr lang="en-US" altLang="zh-TW" dirty="0"/>
              <a:t>18 </a:t>
            </a:r>
            <a:r>
              <a:rPr lang="zh-TW" altLang="en-US" dirty="0"/>
              <a:t>* </a:t>
            </a:r>
            <a:r>
              <a:rPr lang="en-US" altLang="zh-TW" dirty="0"/>
              <a:t>256 = 4608 bits</a:t>
            </a:r>
            <a:endParaRPr lang="zh-TW" altLang="en-US" dirty="0"/>
          </a:p>
        </p:txBody>
      </p:sp>
      <p:grpSp>
        <p:nvGrpSpPr>
          <p:cNvPr id="175" name="群組 174">
            <a:extLst>
              <a:ext uri="{FF2B5EF4-FFF2-40B4-BE49-F238E27FC236}">
                <a16:creationId xmlns:a16="http://schemas.microsoft.com/office/drawing/2014/main" id="{78D1ECCF-E31E-2F38-DF73-BA18AB59699D}"/>
              </a:ext>
            </a:extLst>
          </p:cNvPr>
          <p:cNvGrpSpPr/>
          <p:nvPr/>
        </p:nvGrpSpPr>
        <p:grpSpPr>
          <a:xfrm>
            <a:off x="7380707" y="7425035"/>
            <a:ext cx="6333840" cy="1971143"/>
            <a:chOff x="7380707" y="7425035"/>
            <a:chExt cx="6333840" cy="1971143"/>
          </a:xfrm>
        </p:grpSpPr>
        <mc:AlternateContent xmlns:mc="http://schemas.openxmlformats.org/markup-compatibility/2006" xmlns:p14="http://schemas.microsoft.com/office/powerpoint/2010/main">
          <mc:Choice Requires="p14">
            <p:contentPart p14:bwMode="auto" r:id="rId95">
              <p14:nvContentPartPr>
                <p14:cNvPr id="98" name="筆跡 97">
                  <a:extLst>
                    <a:ext uri="{FF2B5EF4-FFF2-40B4-BE49-F238E27FC236}">
                      <a16:creationId xmlns:a16="http://schemas.microsoft.com/office/drawing/2014/main" id="{B58D4BAC-8D76-57A9-5691-086A6077FC13}"/>
                    </a:ext>
                  </a:extLst>
                </p14:cNvPr>
                <p14:cNvContentPartPr/>
                <p14:nvPr/>
              </p14:nvContentPartPr>
              <p14:xfrm>
                <a:off x="7380707" y="8634418"/>
                <a:ext cx="1717920" cy="179280"/>
              </p14:xfrm>
            </p:contentPart>
          </mc:Choice>
          <mc:Fallback xmlns="">
            <p:pic>
              <p:nvPicPr>
                <p:cNvPr id="98" name="筆跡 97">
                  <a:extLst>
                    <a:ext uri="{FF2B5EF4-FFF2-40B4-BE49-F238E27FC236}">
                      <a16:creationId xmlns:a16="http://schemas.microsoft.com/office/drawing/2014/main" id="{B58D4BAC-8D76-57A9-5691-086A6077FC13}"/>
                    </a:ext>
                  </a:extLst>
                </p:cNvPr>
                <p:cNvPicPr/>
                <p:nvPr/>
              </p:nvPicPr>
              <p:blipFill>
                <a:blip r:embed="rId96"/>
                <a:stretch>
                  <a:fillRect/>
                </a:stretch>
              </p:blipFill>
              <p:spPr>
                <a:xfrm>
                  <a:off x="7374587" y="8628298"/>
                  <a:ext cx="1730160" cy="191520"/>
                </a:xfrm>
                <a:prstGeom prst="rect">
                  <a:avLst/>
                </a:prstGeom>
              </p:spPr>
            </p:pic>
          </mc:Fallback>
        </mc:AlternateContent>
        <mc:AlternateContent xmlns:mc="http://schemas.openxmlformats.org/markup-compatibility/2006" xmlns:p14="http://schemas.microsoft.com/office/powerpoint/2010/main">
          <mc:Choice Requires="p14">
            <p:contentPart p14:bwMode="auto" r:id="rId97">
              <p14:nvContentPartPr>
                <p14:cNvPr id="99" name="筆跡 98">
                  <a:extLst>
                    <a:ext uri="{FF2B5EF4-FFF2-40B4-BE49-F238E27FC236}">
                      <a16:creationId xmlns:a16="http://schemas.microsoft.com/office/drawing/2014/main" id="{F7AA2B32-B21F-1D68-2615-D62949793055}"/>
                    </a:ext>
                  </a:extLst>
                </p14:cNvPr>
                <p14:cNvContentPartPr/>
                <p14:nvPr/>
              </p14:nvContentPartPr>
              <p14:xfrm>
                <a:off x="8864987" y="8581858"/>
                <a:ext cx="282240" cy="249120"/>
              </p14:xfrm>
            </p:contentPart>
          </mc:Choice>
          <mc:Fallback xmlns="">
            <p:pic>
              <p:nvPicPr>
                <p:cNvPr id="99" name="筆跡 98">
                  <a:extLst>
                    <a:ext uri="{FF2B5EF4-FFF2-40B4-BE49-F238E27FC236}">
                      <a16:creationId xmlns:a16="http://schemas.microsoft.com/office/drawing/2014/main" id="{F7AA2B32-B21F-1D68-2615-D62949793055}"/>
                    </a:ext>
                  </a:extLst>
                </p:cNvPr>
                <p:cNvPicPr/>
                <p:nvPr/>
              </p:nvPicPr>
              <p:blipFill>
                <a:blip r:embed="rId98"/>
                <a:stretch>
                  <a:fillRect/>
                </a:stretch>
              </p:blipFill>
              <p:spPr>
                <a:xfrm>
                  <a:off x="8858867" y="8575738"/>
                  <a:ext cx="294480" cy="261360"/>
                </a:xfrm>
                <a:prstGeom prst="rect">
                  <a:avLst/>
                </a:prstGeom>
              </p:spPr>
            </p:pic>
          </mc:Fallback>
        </mc:AlternateContent>
        <mc:AlternateContent xmlns:mc="http://schemas.openxmlformats.org/markup-compatibility/2006" xmlns:p14="http://schemas.microsoft.com/office/powerpoint/2010/main">
          <mc:Choice Requires="p14">
            <p:contentPart p14:bwMode="auto" r:id="rId99">
              <p14:nvContentPartPr>
                <p14:cNvPr id="101" name="筆跡 100">
                  <a:extLst>
                    <a:ext uri="{FF2B5EF4-FFF2-40B4-BE49-F238E27FC236}">
                      <a16:creationId xmlns:a16="http://schemas.microsoft.com/office/drawing/2014/main" id="{1B3E680A-8A5B-1664-3A10-A7E99ED22C6B}"/>
                    </a:ext>
                  </a:extLst>
                </p14:cNvPr>
                <p14:cNvContentPartPr/>
                <p14:nvPr/>
              </p14:nvContentPartPr>
              <p14:xfrm>
                <a:off x="9154427" y="8791378"/>
                <a:ext cx="12240" cy="131400"/>
              </p14:xfrm>
            </p:contentPart>
          </mc:Choice>
          <mc:Fallback xmlns="">
            <p:pic>
              <p:nvPicPr>
                <p:cNvPr id="101" name="筆跡 100">
                  <a:extLst>
                    <a:ext uri="{FF2B5EF4-FFF2-40B4-BE49-F238E27FC236}">
                      <a16:creationId xmlns:a16="http://schemas.microsoft.com/office/drawing/2014/main" id="{1B3E680A-8A5B-1664-3A10-A7E99ED22C6B}"/>
                    </a:ext>
                  </a:extLst>
                </p:cNvPr>
                <p:cNvPicPr/>
                <p:nvPr/>
              </p:nvPicPr>
              <p:blipFill>
                <a:blip r:embed="rId100"/>
                <a:stretch>
                  <a:fillRect/>
                </a:stretch>
              </p:blipFill>
              <p:spPr>
                <a:xfrm>
                  <a:off x="9148307" y="8785258"/>
                  <a:ext cx="24480" cy="143640"/>
                </a:xfrm>
                <a:prstGeom prst="rect">
                  <a:avLst/>
                </a:prstGeom>
              </p:spPr>
            </p:pic>
          </mc:Fallback>
        </mc:AlternateContent>
        <mc:AlternateContent xmlns:mc="http://schemas.openxmlformats.org/markup-compatibility/2006" xmlns:p14="http://schemas.microsoft.com/office/powerpoint/2010/main">
          <mc:Choice Requires="p14">
            <p:contentPart p14:bwMode="auto" r:id="rId101">
              <p14:nvContentPartPr>
                <p14:cNvPr id="102" name="筆跡 101">
                  <a:extLst>
                    <a:ext uri="{FF2B5EF4-FFF2-40B4-BE49-F238E27FC236}">
                      <a16:creationId xmlns:a16="http://schemas.microsoft.com/office/drawing/2014/main" id="{736E9410-2A9E-7200-A10C-8FD188DC737D}"/>
                    </a:ext>
                  </a:extLst>
                </p14:cNvPr>
                <p14:cNvContentPartPr/>
                <p14:nvPr/>
              </p14:nvContentPartPr>
              <p14:xfrm>
                <a:off x="9198347" y="8742418"/>
                <a:ext cx="115920" cy="160560"/>
              </p14:xfrm>
            </p:contentPart>
          </mc:Choice>
          <mc:Fallback xmlns="">
            <p:pic>
              <p:nvPicPr>
                <p:cNvPr id="102" name="筆跡 101">
                  <a:extLst>
                    <a:ext uri="{FF2B5EF4-FFF2-40B4-BE49-F238E27FC236}">
                      <a16:creationId xmlns:a16="http://schemas.microsoft.com/office/drawing/2014/main" id="{736E9410-2A9E-7200-A10C-8FD188DC737D}"/>
                    </a:ext>
                  </a:extLst>
                </p:cNvPr>
                <p:cNvPicPr/>
                <p:nvPr/>
              </p:nvPicPr>
              <p:blipFill>
                <a:blip r:embed="rId102"/>
                <a:stretch>
                  <a:fillRect/>
                </a:stretch>
              </p:blipFill>
              <p:spPr>
                <a:xfrm>
                  <a:off x="9192227" y="8736298"/>
                  <a:ext cx="128160" cy="172800"/>
                </a:xfrm>
                <a:prstGeom prst="rect">
                  <a:avLst/>
                </a:prstGeom>
              </p:spPr>
            </p:pic>
          </mc:Fallback>
        </mc:AlternateContent>
        <mc:AlternateContent xmlns:mc="http://schemas.openxmlformats.org/markup-compatibility/2006" xmlns:p14="http://schemas.microsoft.com/office/powerpoint/2010/main">
          <mc:Choice Requires="p14">
            <p:contentPart p14:bwMode="auto" r:id="rId103">
              <p14:nvContentPartPr>
                <p14:cNvPr id="68" name="筆跡 67">
                  <a:extLst>
                    <a:ext uri="{FF2B5EF4-FFF2-40B4-BE49-F238E27FC236}">
                      <a16:creationId xmlns:a16="http://schemas.microsoft.com/office/drawing/2014/main" id="{73914D4E-2A8E-74AB-EF1B-B2CEBD52C2BF}"/>
                    </a:ext>
                  </a:extLst>
                </p14:cNvPr>
                <p14:cNvContentPartPr/>
                <p14:nvPr/>
              </p14:nvContentPartPr>
              <p14:xfrm>
                <a:off x="11014907" y="8019178"/>
                <a:ext cx="664560" cy="266040"/>
              </p14:xfrm>
            </p:contentPart>
          </mc:Choice>
          <mc:Fallback xmlns="">
            <p:pic>
              <p:nvPicPr>
                <p:cNvPr id="68" name="筆跡 67">
                  <a:extLst>
                    <a:ext uri="{FF2B5EF4-FFF2-40B4-BE49-F238E27FC236}">
                      <a16:creationId xmlns:a16="http://schemas.microsoft.com/office/drawing/2014/main" id="{73914D4E-2A8E-74AB-EF1B-B2CEBD52C2BF}"/>
                    </a:ext>
                  </a:extLst>
                </p:cNvPr>
                <p:cNvPicPr/>
                <p:nvPr/>
              </p:nvPicPr>
              <p:blipFill>
                <a:blip r:embed="rId104"/>
                <a:stretch>
                  <a:fillRect/>
                </a:stretch>
              </p:blipFill>
              <p:spPr>
                <a:xfrm>
                  <a:off x="11008787" y="8013058"/>
                  <a:ext cx="676800" cy="278280"/>
                </a:xfrm>
                <a:prstGeom prst="rect">
                  <a:avLst/>
                </a:prstGeom>
              </p:spPr>
            </p:pic>
          </mc:Fallback>
        </mc:AlternateContent>
        <mc:AlternateContent xmlns:mc="http://schemas.openxmlformats.org/markup-compatibility/2006" xmlns:p14="http://schemas.microsoft.com/office/powerpoint/2010/main">
          <mc:Choice Requires="p14">
            <p:contentPart p14:bwMode="auto" r:id="rId105">
              <p14:nvContentPartPr>
                <p14:cNvPr id="69" name="筆跡 68">
                  <a:extLst>
                    <a:ext uri="{FF2B5EF4-FFF2-40B4-BE49-F238E27FC236}">
                      <a16:creationId xmlns:a16="http://schemas.microsoft.com/office/drawing/2014/main" id="{E6E01EEE-DF75-5EEE-C9E4-C6FD62099EDC}"/>
                    </a:ext>
                  </a:extLst>
                </p14:cNvPr>
                <p14:cNvContentPartPr/>
                <p14:nvPr/>
              </p14:nvContentPartPr>
              <p14:xfrm>
                <a:off x="10906187" y="7820098"/>
                <a:ext cx="152280" cy="122400"/>
              </p14:xfrm>
            </p:contentPart>
          </mc:Choice>
          <mc:Fallback xmlns="">
            <p:pic>
              <p:nvPicPr>
                <p:cNvPr id="69" name="筆跡 68">
                  <a:extLst>
                    <a:ext uri="{FF2B5EF4-FFF2-40B4-BE49-F238E27FC236}">
                      <a16:creationId xmlns:a16="http://schemas.microsoft.com/office/drawing/2014/main" id="{E6E01EEE-DF75-5EEE-C9E4-C6FD62099EDC}"/>
                    </a:ext>
                  </a:extLst>
                </p:cNvPr>
                <p:cNvPicPr/>
                <p:nvPr/>
              </p:nvPicPr>
              <p:blipFill>
                <a:blip r:embed="rId106"/>
                <a:stretch>
                  <a:fillRect/>
                </a:stretch>
              </p:blipFill>
              <p:spPr>
                <a:xfrm>
                  <a:off x="10900067" y="7813978"/>
                  <a:ext cx="164520" cy="134640"/>
                </a:xfrm>
                <a:prstGeom prst="rect">
                  <a:avLst/>
                </a:prstGeom>
              </p:spPr>
            </p:pic>
          </mc:Fallback>
        </mc:AlternateContent>
        <mc:AlternateContent xmlns:mc="http://schemas.openxmlformats.org/markup-compatibility/2006" xmlns:p14="http://schemas.microsoft.com/office/powerpoint/2010/main">
          <mc:Choice Requires="p14">
            <p:contentPart p14:bwMode="auto" r:id="rId107">
              <p14:nvContentPartPr>
                <p14:cNvPr id="70" name="筆跡 69">
                  <a:extLst>
                    <a:ext uri="{FF2B5EF4-FFF2-40B4-BE49-F238E27FC236}">
                      <a16:creationId xmlns:a16="http://schemas.microsoft.com/office/drawing/2014/main" id="{B3F0D4D3-E319-965E-162E-79D7EF900399}"/>
                    </a:ext>
                  </a:extLst>
                </p14:cNvPr>
                <p14:cNvContentPartPr/>
                <p14:nvPr/>
              </p14:nvContentPartPr>
              <p14:xfrm>
                <a:off x="11060267" y="7954018"/>
                <a:ext cx="33120" cy="109800"/>
              </p14:xfrm>
            </p:contentPart>
          </mc:Choice>
          <mc:Fallback xmlns="">
            <p:pic>
              <p:nvPicPr>
                <p:cNvPr id="70" name="筆跡 69">
                  <a:extLst>
                    <a:ext uri="{FF2B5EF4-FFF2-40B4-BE49-F238E27FC236}">
                      <a16:creationId xmlns:a16="http://schemas.microsoft.com/office/drawing/2014/main" id="{B3F0D4D3-E319-965E-162E-79D7EF900399}"/>
                    </a:ext>
                  </a:extLst>
                </p:cNvPr>
                <p:cNvPicPr/>
                <p:nvPr/>
              </p:nvPicPr>
              <p:blipFill>
                <a:blip r:embed="rId108"/>
                <a:stretch>
                  <a:fillRect/>
                </a:stretch>
              </p:blipFill>
              <p:spPr>
                <a:xfrm>
                  <a:off x="11054147" y="7947898"/>
                  <a:ext cx="45360" cy="122040"/>
                </a:xfrm>
                <a:prstGeom prst="rect">
                  <a:avLst/>
                </a:prstGeom>
              </p:spPr>
            </p:pic>
          </mc:Fallback>
        </mc:AlternateContent>
        <mc:AlternateContent xmlns:mc="http://schemas.openxmlformats.org/markup-compatibility/2006" xmlns:p14="http://schemas.microsoft.com/office/powerpoint/2010/main">
          <mc:Choice Requires="p14">
            <p:contentPart p14:bwMode="auto" r:id="rId109">
              <p14:nvContentPartPr>
                <p14:cNvPr id="72" name="筆跡 71">
                  <a:extLst>
                    <a:ext uri="{FF2B5EF4-FFF2-40B4-BE49-F238E27FC236}">
                      <a16:creationId xmlns:a16="http://schemas.microsoft.com/office/drawing/2014/main" id="{FCCCE763-303D-7AE6-2E2A-8A3A2CABD696}"/>
                    </a:ext>
                  </a:extLst>
                </p14:cNvPr>
                <p14:cNvContentPartPr/>
                <p14:nvPr/>
              </p14:nvContentPartPr>
              <p14:xfrm>
                <a:off x="11126507" y="7887778"/>
                <a:ext cx="98280" cy="360"/>
              </p14:xfrm>
            </p:contentPart>
          </mc:Choice>
          <mc:Fallback xmlns="">
            <p:pic>
              <p:nvPicPr>
                <p:cNvPr id="72" name="筆跡 71">
                  <a:extLst>
                    <a:ext uri="{FF2B5EF4-FFF2-40B4-BE49-F238E27FC236}">
                      <a16:creationId xmlns:a16="http://schemas.microsoft.com/office/drawing/2014/main" id="{FCCCE763-303D-7AE6-2E2A-8A3A2CABD696}"/>
                    </a:ext>
                  </a:extLst>
                </p:cNvPr>
                <p:cNvPicPr/>
                <p:nvPr/>
              </p:nvPicPr>
              <p:blipFill>
                <a:blip r:embed="rId110"/>
                <a:stretch>
                  <a:fillRect/>
                </a:stretch>
              </p:blipFill>
              <p:spPr>
                <a:xfrm>
                  <a:off x="11120387" y="7881658"/>
                  <a:ext cx="11052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111">
              <p14:nvContentPartPr>
                <p14:cNvPr id="73" name="筆跡 72">
                  <a:extLst>
                    <a:ext uri="{FF2B5EF4-FFF2-40B4-BE49-F238E27FC236}">
                      <a16:creationId xmlns:a16="http://schemas.microsoft.com/office/drawing/2014/main" id="{6065CAC9-5764-DA1B-45BE-F2169630A397}"/>
                    </a:ext>
                  </a:extLst>
                </p14:cNvPr>
                <p14:cNvContentPartPr/>
                <p14:nvPr/>
              </p14:nvContentPartPr>
              <p14:xfrm>
                <a:off x="11258987" y="7810738"/>
                <a:ext cx="33480" cy="75600"/>
              </p14:xfrm>
            </p:contentPart>
          </mc:Choice>
          <mc:Fallback xmlns="">
            <p:pic>
              <p:nvPicPr>
                <p:cNvPr id="73" name="筆跡 72">
                  <a:extLst>
                    <a:ext uri="{FF2B5EF4-FFF2-40B4-BE49-F238E27FC236}">
                      <a16:creationId xmlns:a16="http://schemas.microsoft.com/office/drawing/2014/main" id="{6065CAC9-5764-DA1B-45BE-F2169630A397}"/>
                    </a:ext>
                  </a:extLst>
                </p:cNvPr>
                <p:cNvPicPr/>
                <p:nvPr/>
              </p:nvPicPr>
              <p:blipFill>
                <a:blip r:embed="rId112"/>
                <a:stretch>
                  <a:fillRect/>
                </a:stretch>
              </p:blipFill>
              <p:spPr>
                <a:xfrm>
                  <a:off x="11252867" y="7804618"/>
                  <a:ext cx="45720" cy="87840"/>
                </a:xfrm>
                <a:prstGeom prst="rect">
                  <a:avLst/>
                </a:prstGeom>
              </p:spPr>
            </p:pic>
          </mc:Fallback>
        </mc:AlternateContent>
        <mc:AlternateContent xmlns:mc="http://schemas.openxmlformats.org/markup-compatibility/2006" xmlns:p14="http://schemas.microsoft.com/office/powerpoint/2010/main">
          <mc:Choice Requires="p14">
            <p:contentPart p14:bwMode="auto" r:id="rId113">
              <p14:nvContentPartPr>
                <p14:cNvPr id="75" name="筆跡 74">
                  <a:extLst>
                    <a:ext uri="{FF2B5EF4-FFF2-40B4-BE49-F238E27FC236}">
                      <a16:creationId xmlns:a16="http://schemas.microsoft.com/office/drawing/2014/main" id="{572BF824-777D-8F70-804A-9D3D31B873B2}"/>
                    </a:ext>
                  </a:extLst>
                </p14:cNvPr>
                <p14:cNvContentPartPr/>
                <p14:nvPr/>
              </p14:nvContentPartPr>
              <p14:xfrm>
                <a:off x="11523227" y="8009818"/>
                <a:ext cx="231120" cy="98640"/>
              </p14:xfrm>
            </p:contentPart>
          </mc:Choice>
          <mc:Fallback xmlns="">
            <p:pic>
              <p:nvPicPr>
                <p:cNvPr id="75" name="筆跡 74">
                  <a:extLst>
                    <a:ext uri="{FF2B5EF4-FFF2-40B4-BE49-F238E27FC236}">
                      <a16:creationId xmlns:a16="http://schemas.microsoft.com/office/drawing/2014/main" id="{572BF824-777D-8F70-804A-9D3D31B873B2}"/>
                    </a:ext>
                  </a:extLst>
                </p:cNvPr>
                <p:cNvPicPr/>
                <p:nvPr/>
              </p:nvPicPr>
              <p:blipFill>
                <a:blip r:embed="rId114"/>
                <a:stretch>
                  <a:fillRect/>
                </a:stretch>
              </p:blipFill>
              <p:spPr>
                <a:xfrm>
                  <a:off x="11517107" y="8003698"/>
                  <a:ext cx="243360" cy="110880"/>
                </a:xfrm>
                <a:prstGeom prst="rect">
                  <a:avLst/>
                </a:prstGeom>
              </p:spPr>
            </p:pic>
          </mc:Fallback>
        </mc:AlternateContent>
        <mc:AlternateContent xmlns:mc="http://schemas.openxmlformats.org/markup-compatibility/2006" xmlns:p14="http://schemas.microsoft.com/office/powerpoint/2010/main">
          <mc:Choice Requires="p14">
            <p:contentPart p14:bwMode="auto" r:id="rId115">
              <p14:nvContentPartPr>
                <p14:cNvPr id="76" name="筆跡 75">
                  <a:extLst>
                    <a:ext uri="{FF2B5EF4-FFF2-40B4-BE49-F238E27FC236}">
                      <a16:creationId xmlns:a16="http://schemas.microsoft.com/office/drawing/2014/main" id="{B89720C3-FEF1-8735-0123-E3D1D4E178FC}"/>
                    </a:ext>
                  </a:extLst>
                </p14:cNvPr>
                <p14:cNvContentPartPr/>
                <p14:nvPr/>
              </p14:nvContentPartPr>
              <p14:xfrm>
                <a:off x="11633387" y="7954018"/>
                <a:ext cx="233280" cy="151200"/>
              </p14:xfrm>
            </p:contentPart>
          </mc:Choice>
          <mc:Fallback xmlns="">
            <p:pic>
              <p:nvPicPr>
                <p:cNvPr id="76" name="筆跡 75">
                  <a:extLst>
                    <a:ext uri="{FF2B5EF4-FFF2-40B4-BE49-F238E27FC236}">
                      <a16:creationId xmlns:a16="http://schemas.microsoft.com/office/drawing/2014/main" id="{B89720C3-FEF1-8735-0123-E3D1D4E178FC}"/>
                    </a:ext>
                  </a:extLst>
                </p:cNvPr>
                <p:cNvPicPr/>
                <p:nvPr/>
              </p:nvPicPr>
              <p:blipFill>
                <a:blip r:embed="rId116"/>
                <a:stretch>
                  <a:fillRect/>
                </a:stretch>
              </p:blipFill>
              <p:spPr>
                <a:xfrm>
                  <a:off x="11627267" y="7947898"/>
                  <a:ext cx="245520" cy="163440"/>
                </a:xfrm>
                <a:prstGeom prst="rect">
                  <a:avLst/>
                </a:prstGeom>
              </p:spPr>
            </p:pic>
          </mc:Fallback>
        </mc:AlternateContent>
        <mc:AlternateContent xmlns:mc="http://schemas.openxmlformats.org/markup-compatibility/2006" xmlns:p14="http://schemas.microsoft.com/office/powerpoint/2010/main">
          <mc:Choice Requires="p14">
            <p:contentPart p14:bwMode="auto" r:id="rId117">
              <p14:nvContentPartPr>
                <p14:cNvPr id="77" name="筆跡 76">
                  <a:extLst>
                    <a:ext uri="{FF2B5EF4-FFF2-40B4-BE49-F238E27FC236}">
                      <a16:creationId xmlns:a16="http://schemas.microsoft.com/office/drawing/2014/main" id="{B12A90F3-CAB2-1621-3991-5AA64A31928A}"/>
                    </a:ext>
                  </a:extLst>
                </p14:cNvPr>
                <p14:cNvContentPartPr/>
                <p14:nvPr/>
              </p14:nvContentPartPr>
              <p14:xfrm>
                <a:off x="11842907" y="7936018"/>
                <a:ext cx="131400" cy="120240"/>
              </p14:xfrm>
            </p:contentPart>
          </mc:Choice>
          <mc:Fallback xmlns="">
            <p:pic>
              <p:nvPicPr>
                <p:cNvPr id="77" name="筆跡 76">
                  <a:extLst>
                    <a:ext uri="{FF2B5EF4-FFF2-40B4-BE49-F238E27FC236}">
                      <a16:creationId xmlns:a16="http://schemas.microsoft.com/office/drawing/2014/main" id="{B12A90F3-CAB2-1621-3991-5AA64A31928A}"/>
                    </a:ext>
                  </a:extLst>
                </p:cNvPr>
                <p:cNvPicPr/>
                <p:nvPr/>
              </p:nvPicPr>
              <p:blipFill>
                <a:blip r:embed="rId118"/>
                <a:stretch>
                  <a:fillRect/>
                </a:stretch>
              </p:blipFill>
              <p:spPr>
                <a:xfrm>
                  <a:off x="11836787" y="7929898"/>
                  <a:ext cx="143640" cy="132480"/>
                </a:xfrm>
                <a:prstGeom prst="rect">
                  <a:avLst/>
                </a:prstGeom>
              </p:spPr>
            </p:pic>
          </mc:Fallback>
        </mc:AlternateContent>
        <mc:AlternateContent xmlns:mc="http://schemas.openxmlformats.org/markup-compatibility/2006" xmlns:p14="http://schemas.microsoft.com/office/powerpoint/2010/main">
          <mc:Choice Requires="p14">
            <p:contentPart p14:bwMode="auto" r:id="rId119">
              <p14:nvContentPartPr>
                <p14:cNvPr id="78" name="筆跡 77">
                  <a:extLst>
                    <a:ext uri="{FF2B5EF4-FFF2-40B4-BE49-F238E27FC236}">
                      <a16:creationId xmlns:a16="http://schemas.microsoft.com/office/drawing/2014/main" id="{F8BF6EDB-D66C-66CA-E022-FC4AF299F033}"/>
                    </a:ext>
                  </a:extLst>
                </p14:cNvPr>
                <p14:cNvContentPartPr/>
                <p14:nvPr/>
              </p14:nvContentPartPr>
              <p14:xfrm>
                <a:off x="12074387" y="8085778"/>
                <a:ext cx="42120" cy="199800"/>
              </p14:xfrm>
            </p:contentPart>
          </mc:Choice>
          <mc:Fallback xmlns="">
            <p:pic>
              <p:nvPicPr>
                <p:cNvPr id="78" name="筆跡 77">
                  <a:extLst>
                    <a:ext uri="{FF2B5EF4-FFF2-40B4-BE49-F238E27FC236}">
                      <a16:creationId xmlns:a16="http://schemas.microsoft.com/office/drawing/2014/main" id="{F8BF6EDB-D66C-66CA-E022-FC4AF299F033}"/>
                    </a:ext>
                  </a:extLst>
                </p:cNvPr>
                <p:cNvPicPr/>
                <p:nvPr/>
              </p:nvPicPr>
              <p:blipFill>
                <a:blip r:embed="rId120"/>
                <a:stretch>
                  <a:fillRect/>
                </a:stretch>
              </p:blipFill>
              <p:spPr>
                <a:xfrm>
                  <a:off x="12068267" y="8079658"/>
                  <a:ext cx="54360" cy="212040"/>
                </a:xfrm>
                <a:prstGeom prst="rect">
                  <a:avLst/>
                </a:prstGeom>
              </p:spPr>
            </p:pic>
          </mc:Fallback>
        </mc:AlternateContent>
        <mc:AlternateContent xmlns:mc="http://schemas.openxmlformats.org/markup-compatibility/2006" xmlns:p14="http://schemas.microsoft.com/office/powerpoint/2010/main">
          <mc:Choice Requires="p14">
            <p:contentPart p14:bwMode="auto" r:id="rId121">
              <p14:nvContentPartPr>
                <p14:cNvPr id="104" name="筆跡 103">
                  <a:extLst>
                    <a:ext uri="{FF2B5EF4-FFF2-40B4-BE49-F238E27FC236}">
                      <a16:creationId xmlns:a16="http://schemas.microsoft.com/office/drawing/2014/main" id="{3C12B6F7-5C78-16F2-5F9F-FC97B4F85B69}"/>
                    </a:ext>
                  </a:extLst>
                </p14:cNvPr>
                <p14:cNvContentPartPr/>
                <p14:nvPr/>
              </p14:nvContentPartPr>
              <p14:xfrm>
                <a:off x="9306707" y="8117818"/>
                <a:ext cx="160200" cy="163800"/>
              </p14:xfrm>
            </p:contentPart>
          </mc:Choice>
          <mc:Fallback xmlns="">
            <p:pic>
              <p:nvPicPr>
                <p:cNvPr id="104" name="筆跡 103">
                  <a:extLst>
                    <a:ext uri="{FF2B5EF4-FFF2-40B4-BE49-F238E27FC236}">
                      <a16:creationId xmlns:a16="http://schemas.microsoft.com/office/drawing/2014/main" id="{3C12B6F7-5C78-16F2-5F9F-FC97B4F85B69}"/>
                    </a:ext>
                  </a:extLst>
                </p:cNvPr>
                <p:cNvPicPr/>
                <p:nvPr/>
              </p:nvPicPr>
              <p:blipFill>
                <a:blip r:embed="rId122"/>
                <a:stretch>
                  <a:fillRect/>
                </a:stretch>
              </p:blipFill>
              <p:spPr>
                <a:xfrm>
                  <a:off x="9300587" y="8111698"/>
                  <a:ext cx="172440" cy="176040"/>
                </a:xfrm>
                <a:prstGeom prst="rect">
                  <a:avLst/>
                </a:prstGeom>
              </p:spPr>
            </p:pic>
          </mc:Fallback>
        </mc:AlternateContent>
        <mc:AlternateContent xmlns:mc="http://schemas.openxmlformats.org/markup-compatibility/2006" xmlns:p14="http://schemas.microsoft.com/office/powerpoint/2010/main">
          <mc:Choice Requires="p14">
            <p:contentPart p14:bwMode="auto" r:id="rId123">
              <p14:nvContentPartPr>
                <p14:cNvPr id="105" name="筆跡 104">
                  <a:extLst>
                    <a:ext uri="{FF2B5EF4-FFF2-40B4-BE49-F238E27FC236}">
                      <a16:creationId xmlns:a16="http://schemas.microsoft.com/office/drawing/2014/main" id="{49F34733-3C98-2F38-3E01-C2A3227596CB}"/>
                    </a:ext>
                  </a:extLst>
                </p14:cNvPr>
                <p14:cNvContentPartPr/>
                <p14:nvPr/>
              </p14:nvContentPartPr>
              <p14:xfrm>
                <a:off x="9385187" y="7860058"/>
                <a:ext cx="49680" cy="248400"/>
              </p14:xfrm>
            </p:contentPart>
          </mc:Choice>
          <mc:Fallback xmlns="">
            <p:pic>
              <p:nvPicPr>
                <p:cNvPr id="105" name="筆跡 104">
                  <a:extLst>
                    <a:ext uri="{FF2B5EF4-FFF2-40B4-BE49-F238E27FC236}">
                      <a16:creationId xmlns:a16="http://schemas.microsoft.com/office/drawing/2014/main" id="{49F34733-3C98-2F38-3E01-C2A3227596CB}"/>
                    </a:ext>
                  </a:extLst>
                </p:cNvPr>
                <p:cNvPicPr/>
                <p:nvPr/>
              </p:nvPicPr>
              <p:blipFill>
                <a:blip r:embed="rId124"/>
                <a:stretch>
                  <a:fillRect/>
                </a:stretch>
              </p:blipFill>
              <p:spPr>
                <a:xfrm>
                  <a:off x="9379067" y="7853938"/>
                  <a:ext cx="61920" cy="260640"/>
                </a:xfrm>
                <a:prstGeom prst="rect">
                  <a:avLst/>
                </a:prstGeom>
              </p:spPr>
            </p:pic>
          </mc:Fallback>
        </mc:AlternateContent>
        <mc:AlternateContent xmlns:mc="http://schemas.openxmlformats.org/markup-compatibility/2006" xmlns:p14="http://schemas.microsoft.com/office/powerpoint/2010/main">
          <mc:Choice Requires="p14">
            <p:contentPart p14:bwMode="auto" r:id="rId125">
              <p14:nvContentPartPr>
                <p14:cNvPr id="106" name="筆跡 105">
                  <a:extLst>
                    <a:ext uri="{FF2B5EF4-FFF2-40B4-BE49-F238E27FC236}">
                      <a16:creationId xmlns:a16="http://schemas.microsoft.com/office/drawing/2014/main" id="{0559E1FA-2F86-8D21-F3A3-4C21B671C4FC}"/>
                    </a:ext>
                  </a:extLst>
                </p14:cNvPr>
                <p14:cNvContentPartPr/>
                <p14:nvPr/>
              </p14:nvContentPartPr>
              <p14:xfrm>
                <a:off x="9192947" y="7854658"/>
                <a:ext cx="248760" cy="92520"/>
              </p14:xfrm>
            </p:contentPart>
          </mc:Choice>
          <mc:Fallback xmlns="">
            <p:pic>
              <p:nvPicPr>
                <p:cNvPr id="106" name="筆跡 105">
                  <a:extLst>
                    <a:ext uri="{FF2B5EF4-FFF2-40B4-BE49-F238E27FC236}">
                      <a16:creationId xmlns:a16="http://schemas.microsoft.com/office/drawing/2014/main" id="{0559E1FA-2F86-8D21-F3A3-4C21B671C4FC}"/>
                    </a:ext>
                  </a:extLst>
                </p:cNvPr>
                <p:cNvPicPr/>
                <p:nvPr/>
              </p:nvPicPr>
              <p:blipFill>
                <a:blip r:embed="rId126"/>
                <a:stretch>
                  <a:fillRect/>
                </a:stretch>
              </p:blipFill>
              <p:spPr>
                <a:xfrm>
                  <a:off x="9186827" y="7848538"/>
                  <a:ext cx="261000" cy="104760"/>
                </a:xfrm>
                <a:prstGeom prst="rect">
                  <a:avLst/>
                </a:prstGeom>
              </p:spPr>
            </p:pic>
          </mc:Fallback>
        </mc:AlternateContent>
        <mc:AlternateContent xmlns:mc="http://schemas.openxmlformats.org/markup-compatibility/2006" xmlns:p14="http://schemas.microsoft.com/office/powerpoint/2010/main">
          <mc:Choice Requires="p14">
            <p:contentPart p14:bwMode="auto" r:id="rId127">
              <p14:nvContentPartPr>
                <p14:cNvPr id="107" name="筆跡 106">
                  <a:extLst>
                    <a:ext uri="{FF2B5EF4-FFF2-40B4-BE49-F238E27FC236}">
                      <a16:creationId xmlns:a16="http://schemas.microsoft.com/office/drawing/2014/main" id="{E4520ABE-9F15-A915-8194-C2AD0CFB6212}"/>
                    </a:ext>
                  </a:extLst>
                </p14:cNvPr>
                <p14:cNvContentPartPr/>
                <p14:nvPr/>
              </p14:nvContentPartPr>
              <p14:xfrm>
                <a:off x="9408227" y="7887778"/>
                <a:ext cx="172440" cy="157320"/>
              </p14:xfrm>
            </p:contentPart>
          </mc:Choice>
          <mc:Fallback xmlns="">
            <p:pic>
              <p:nvPicPr>
                <p:cNvPr id="107" name="筆跡 106">
                  <a:extLst>
                    <a:ext uri="{FF2B5EF4-FFF2-40B4-BE49-F238E27FC236}">
                      <a16:creationId xmlns:a16="http://schemas.microsoft.com/office/drawing/2014/main" id="{E4520ABE-9F15-A915-8194-C2AD0CFB6212}"/>
                    </a:ext>
                  </a:extLst>
                </p:cNvPr>
                <p:cNvPicPr/>
                <p:nvPr/>
              </p:nvPicPr>
              <p:blipFill>
                <a:blip r:embed="rId128"/>
                <a:stretch>
                  <a:fillRect/>
                </a:stretch>
              </p:blipFill>
              <p:spPr>
                <a:xfrm>
                  <a:off x="9402107" y="7881658"/>
                  <a:ext cx="184680" cy="169560"/>
                </a:xfrm>
                <a:prstGeom prst="rect">
                  <a:avLst/>
                </a:prstGeom>
              </p:spPr>
            </p:pic>
          </mc:Fallback>
        </mc:AlternateContent>
        <mc:AlternateContent xmlns:mc="http://schemas.openxmlformats.org/markup-compatibility/2006" xmlns:p14="http://schemas.microsoft.com/office/powerpoint/2010/main">
          <mc:Choice Requires="p14">
            <p:contentPart p14:bwMode="auto" r:id="rId129">
              <p14:nvContentPartPr>
                <p14:cNvPr id="108" name="筆跡 107">
                  <a:extLst>
                    <a:ext uri="{FF2B5EF4-FFF2-40B4-BE49-F238E27FC236}">
                      <a16:creationId xmlns:a16="http://schemas.microsoft.com/office/drawing/2014/main" id="{033545A6-CC33-EB2E-58CA-401CF70C133A}"/>
                    </a:ext>
                  </a:extLst>
                </p14:cNvPr>
                <p14:cNvContentPartPr/>
                <p14:nvPr/>
              </p14:nvContentPartPr>
              <p14:xfrm>
                <a:off x="9287987" y="7612378"/>
                <a:ext cx="140760" cy="220680"/>
              </p14:xfrm>
            </p:contentPart>
          </mc:Choice>
          <mc:Fallback xmlns="">
            <p:pic>
              <p:nvPicPr>
                <p:cNvPr id="108" name="筆跡 107">
                  <a:extLst>
                    <a:ext uri="{FF2B5EF4-FFF2-40B4-BE49-F238E27FC236}">
                      <a16:creationId xmlns:a16="http://schemas.microsoft.com/office/drawing/2014/main" id="{033545A6-CC33-EB2E-58CA-401CF70C133A}"/>
                    </a:ext>
                  </a:extLst>
                </p:cNvPr>
                <p:cNvPicPr/>
                <p:nvPr/>
              </p:nvPicPr>
              <p:blipFill>
                <a:blip r:embed="rId130"/>
                <a:stretch>
                  <a:fillRect/>
                </a:stretch>
              </p:blipFill>
              <p:spPr>
                <a:xfrm>
                  <a:off x="9281867" y="7606258"/>
                  <a:ext cx="153000" cy="232920"/>
                </a:xfrm>
                <a:prstGeom prst="rect">
                  <a:avLst/>
                </a:prstGeom>
              </p:spPr>
            </p:pic>
          </mc:Fallback>
        </mc:AlternateContent>
        <mc:AlternateContent xmlns:mc="http://schemas.openxmlformats.org/markup-compatibility/2006" xmlns:p14="http://schemas.microsoft.com/office/powerpoint/2010/main">
          <mc:Choice Requires="p14">
            <p:contentPart p14:bwMode="auto" r:id="rId131">
              <p14:nvContentPartPr>
                <p14:cNvPr id="109" name="筆跡 108">
                  <a:extLst>
                    <a:ext uri="{FF2B5EF4-FFF2-40B4-BE49-F238E27FC236}">
                      <a16:creationId xmlns:a16="http://schemas.microsoft.com/office/drawing/2014/main" id="{C81A0FA1-8CF8-08EC-5D11-1ABA712ED3BB}"/>
                    </a:ext>
                  </a:extLst>
                </p14:cNvPr>
                <p14:cNvContentPartPr/>
                <p14:nvPr/>
              </p14:nvContentPartPr>
              <p14:xfrm>
                <a:off x="9474107" y="7700218"/>
                <a:ext cx="195840" cy="100080"/>
              </p14:xfrm>
            </p:contentPart>
          </mc:Choice>
          <mc:Fallback xmlns="">
            <p:pic>
              <p:nvPicPr>
                <p:cNvPr id="109" name="筆跡 108">
                  <a:extLst>
                    <a:ext uri="{FF2B5EF4-FFF2-40B4-BE49-F238E27FC236}">
                      <a16:creationId xmlns:a16="http://schemas.microsoft.com/office/drawing/2014/main" id="{C81A0FA1-8CF8-08EC-5D11-1ABA712ED3BB}"/>
                    </a:ext>
                  </a:extLst>
                </p:cNvPr>
                <p:cNvPicPr/>
                <p:nvPr/>
              </p:nvPicPr>
              <p:blipFill>
                <a:blip r:embed="rId132"/>
                <a:stretch>
                  <a:fillRect/>
                </a:stretch>
              </p:blipFill>
              <p:spPr>
                <a:xfrm>
                  <a:off x="9467987" y="7694098"/>
                  <a:ext cx="208080" cy="112320"/>
                </a:xfrm>
                <a:prstGeom prst="rect">
                  <a:avLst/>
                </a:prstGeom>
              </p:spPr>
            </p:pic>
          </mc:Fallback>
        </mc:AlternateContent>
        <mc:AlternateContent xmlns:mc="http://schemas.openxmlformats.org/markup-compatibility/2006" xmlns:p14="http://schemas.microsoft.com/office/powerpoint/2010/main">
          <mc:Choice Requires="p14">
            <p:contentPart p14:bwMode="auto" r:id="rId133">
              <p14:nvContentPartPr>
                <p14:cNvPr id="110" name="筆跡 109">
                  <a:extLst>
                    <a:ext uri="{FF2B5EF4-FFF2-40B4-BE49-F238E27FC236}">
                      <a16:creationId xmlns:a16="http://schemas.microsoft.com/office/drawing/2014/main" id="{3FE6E80D-F4F6-7A66-CBA7-7F72C8F2EACB}"/>
                    </a:ext>
                  </a:extLst>
                </p14:cNvPr>
                <p14:cNvContentPartPr/>
                <p14:nvPr/>
              </p14:nvContentPartPr>
              <p14:xfrm>
                <a:off x="9694787" y="7656298"/>
                <a:ext cx="120240" cy="360"/>
              </p14:xfrm>
            </p:contentPart>
          </mc:Choice>
          <mc:Fallback xmlns="">
            <p:pic>
              <p:nvPicPr>
                <p:cNvPr id="110" name="筆跡 109">
                  <a:extLst>
                    <a:ext uri="{FF2B5EF4-FFF2-40B4-BE49-F238E27FC236}">
                      <a16:creationId xmlns:a16="http://schemas.microsoft.com/office/drawing/2014/main" id="{3FE6E80D-F4F6-7A66-CBA7-7F72C8F2EACB}"/>
                    </a:ext>
                  </a:extLst>
                </p:cNvPr>
                <p:cNvPicPr/>
                <p:nvPr/>
              </p:nvPicPr>
              <p:blipFill>
                <a:blip r:embed="rId134"/>
                <a:stretch>
                  <a:fillRect/>
                </a:stretch>
              </p:blipFill>
              <p:spPr>
                <a:xfrm>
                  <a:off x="9688667" y="7650178"/>
                  <a:ext cx="13248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135">
              <p14:nvContentPartPr>
                <p14:cNvPr id="111" name="筆跡 110">
                  <a:extLst>
                    <a:ext uri="{FF2B5EF4-FFF2-40B4-BE49-F238E27FC236}">
                      <a16:creationId xmlns:a16="http://schemas.microsoft.com/office/drawing/2014/main" id="{2239FC53-F0CD-D058-63E5-212D7751A096}"/>
                    </a:ext>
                  </a:extLst>
                </p14:cNvPr>
                <p14:cNvContentPartPr/>
                <p14:nvPr/>
              </p14:nvContentPartPr>
              <p14:xfrm>
                <a:off x="9767507" y="7590418"/>
                <a:ext cx="26280" cy="94320"/>
              </p14:xfrm>
            </p:contentPart>
          </mc:Choice>
          <mc:Fallback xmlns="">
            <p:pic>
              <p:nvPicPr>
                <p:cNvPr id="111" name="筆跡 110">
                  <a:extLst>
                    <a:ext uri="{FF2B5EF4-FFF2-40B4-BE49-F238E27FC236}">
                      <a16:creationId xmlns:a16="http://schemas.microsoft.com/office/drawing/2014/main" id="{2239FC53-F0CD-D058-63E5-212D7751A096}"/>
                    </a:ext>
                  </a:extLst>
                </p:cNvPr>
                <p:cNvPicPr/>
                <p:nvPr/>
              </p:nvPicPr>
              <p:blipFill>
                <a:blip r:embed="rId136"/>
                <a:stretch>
                  <a:fillRect/>
                </a:stretch>
              </p:blipFill>
              <p:spPr>
                <a:xfrm>
                  <a:off x="9761387" y="7584298"/>
                  <a:ext cx="38520" cy="106560"/>
                </a:xfrm>
                <a:prstGeom prst="rect">
                  <a:avLst/>
                </a:prstGeom>
              </p:spPr>
            </p:pic>
          </mc:Fallback>
        </mc:AlternateContent>
        <mc:AlternateContent xmlns:mc="http://schemas.openxmlformats.org/markup-compatibility/2006" xmlns:p14="http://schemas.microsoft.com/office/powerpoint/2010/main">
          <mc:Choice Requires="p14">
            <p:contentPart p14:bwMode="auto" r:id="rId137">
              <p14:nvContentPartPr>
                <p14:cNvPr id="112" name="筆跡 111">
                  <a:extLst>
                    <a:ext uri="{FF2B5EF4-FFF2-40B4-BE49-F238E27FC236}">
                      <a16:creationId xmlns:a16="http://schemas.microsoft.com/office/drawing/2014/main" id="{1E0DB9D4-64C1-EB79-F064-F353271F8466}"/>
                    </a:ext>
                  </a:extLst>
                </p14:cNvPr>
                <p14:cNvContentPartPr/>
                <p14:nvPr/>
              </p14:nvContentPartPr>
              <p14:xfrm>
                <a:off x="9738347" y="7601218"/>
                <a:ext cx="102240" cy="96120"/>
              </p14:xfrm>
            </p:contentPart>
          </mc:Choice>
          <mc:Fallback xmlns="">
            <p:pic>
              <p:nvPicPr>
                <p:cNvPr id="112" name="筆跡 111">
                  <a:extLst>
                    <a:ext uri="{FF2B5EF4-FFF2-40B4-BE49-F238E27FC236}">
                      <a16:creationId xmlns:a16="http://schemas.microsoft.com/office/drawing/2014/main" id="{1E0DB9D4-64C1-EB79-F064-F353271F8466}"/>
                    </a:ext>
                  </a:extLst>
                </p:cNvPr>
                <p:cNvPicPr/>
                <p:nvPr/>
              </p:nvPicPr>
              <p:blipFill>
                <a:blip r:embed="rId138"/>
                <a:stretch>
                  <a:fillRect/>
                </a:stretch>
              </p:blipFill>
              <p:spPr>
                <a:xfrm>
                  <a:off x="9732227" y="7595098"/>
                  <a:ext cx="114480" cy="108360"/>
                </a:xfrm>
                <a:prstGeom prst="rect">
                  <a:avLst/>
                </a:prstGeom>
              </p:spPr>
            </p:pic>
          </mc:Fallback>
        </mc:AlternateContent>
        <mc:AlternateContent xmlns:mc="http://schemas.openxmlformats.org/markup-compatibility/2006" xmlns:p14="http://schemas.microsoft.com/office/powerpoint/2010/main">
          <mc:Choice Requires="p14">
            <p:contentPart p14:bwMode="auto" r:id="rId139">
              <p14:nvContentPartPr>
                <p14:cNvPr id="113" name="筆跡 112">
                  <a:extLst>
                    <a:ext uri="{FF2B5EF4-FFF2-40B4-BE49-F238E27FC236}">
                      <a16:creationId xmlns:a16="http://schemas.microsoft.com/office/drawing/2014/main" id="{F1C3D771-E4A1-1177-935A-7C3BDCF3ED9A}"/>
                    </a:ext>
                  </a:extLst>
                </p14:cNvPr>
                <p14:cNvContentPartPr/>
                <p14:nvPr/>
              </p14:nvContentPartPr>
              <p14:xfrm>
                <a:off x="9925547" y="7656298"/>
                <a:ext cx="360" cy="98280"/>
              </p14:xfrm>
            </p:contentPart>
          </mc:Choice>
          <mc:Fallback xmlns="">
            <p:pic>
              <p:nvPicPr>
                <p:cNvPr id="113" name="筆跡 112">
                  <a:extLst>
                    <a:ext uri="{FF2B5EF4-FFF2-40B4-BE49-F238E27FC236}">
                      <a16:creationId xmlns:a16="http://schemas.microsoft.com/office/drawing/2014/main" id="{F1C3D771-E4A1-1177-935A-7C3BDCF3ED9A}"/>
                    </a:ext>
                  </a:extLst>
                </p:cNvPr>
                <p:cNvPicPr/>
                <p:nvPr/>
              </p:nvPicPr>
              <p:blipFill>
                <a:blip r:embed="rId140"/>
                <a:stretch>
                  <a:fillRect/>
                </a:stretch>
              </p:blipFill>
              <p:spPr>
                <a:xfrm>
                  <a:off x="9919427" y="7650178"/>
                  <a:ext cx="12600" cy="110520"/>
                </a:xfrm>
                <a:prstGeom prst="rect">
                  <a:avLst/>
                </a:prstGeom>
              </p:spPr>
            </p:pic>
          </mc:Fallback>
        </mc:AlternateContent>
        <mc:AlternateContent xmlns:mc="http://schemas.openxmlformats.org/markup-compatibility/2006" xmlns:p14="http://schemas.microsoft.com/office/powerpoint/2010/main">
          <mc:Choice Requires="p14">
            <p:contentPart p14:bwMode="auto" r:id="rId141">
              <p14:nvContentPartPr>
                <p14:cNvPr id="114" name="筆跡 113">
                  <a:extLst>
                    <a:ext uri="{FF2B5EF4-FFF2-40B4-BE49-F238E27FC236}">
                      <a16:creationId xmlns:a16="http://schemas.microsoft.com/office/drawing/2014/main" id="{C1F78976-AB69-C4D9-EA1B-D65F45163879}"/>
                    </a:ext>
                  </a:extLst>
                </p14:cNvPr>
                <p14:cNvContentPartPr/>
                <p14:nvPr/>
              </p14:nvContentPartPr>
              <p14:xfrm>
                <a:off x="10048307" y="7611298"/>
                <a:ext cx="100800" cy="164880"/>
              </p14:xfrm>
            </p:contentPart>
          </mc:Choice>
          <mc:Fallback xmlns="">
            <p:pic>
              <p:nvPicPr>
                <p:cNvPr id="114" name="筆跡 113">
                  <a:extLst>
                    <a:ext uri="{FF2B5EF4-FFF2-40B4-BE49-F238E27FC236}">
                      <a16:creationId xmlns:a16="http://schemas.microsoft.com/office/drawing/2014/main" id="{C1F78976-AB69-C4D9-EA1B-D65F45163879}"/>
                    </a:ext>
                  </a:extLst>
                </p:cNvPr>
                <p:cNvPicPr/>
                <p:nvPr/>
              </p:nvPicPr>
              <p:blipFill>
                <a:blip r:embed="rId142"/>
                <a:stretch>
                  <a:fillRect/>
                </a:stretch>
              </p:blipFill>
              <p:spPr>
                <a:xfrm>
                  <a:off x="10042187" y="7605178"/>
                  <a:ext cx="113040" cy="177120"/>
                </a:xfrm>
                <a:prstGeom prst="rect">
                  <a:avLst/>
                </a:prstGeom>
              </p:spPr>
            </p:pic>
          </mc:Fallback>
        </mc:AlternateContent>
        <mc:AlternateContent xmlns:mc="http://schemas.openxmlformats.org/markup-compatibility/2006" xmlns:p14="http://schemas.microsoft.com/office/powerpoint/2010/main">
          <mc:Choice Requires="p14">
            <p:contentPart p14:bwMode="auto" r:id="rId143">
              <p14:nvContentPartPr>
                <p14:cNvPr id="115" name="筆跡 114">
                  <a:extLst>
                    <a:ext uri="{FF2B5EF4-FFF2-40B4-BE49-F238E27FC236}">
                      <a16:creationId xmlns:a16="http://schemas.microsoft.com/office/drawing/2014/main" id="{81C05A94-12AD-71DA-A8CC-4037646F937B}"/>
                    </a:ext>
                  </a:extLst>
                </p14:cNvPr>
                <p14:cNvContentPartPr/>
                <p14:nvPr/>
              </p14:nvContentPartPr>
              <p14:xfrm>
                <a:off x="10234427" y="7656298"/>
                <a:ext cx="98280" cy="360"/>
              </p14:xfrm>
            </p:contentPart>
          </mc:Choice>
          <mc:Fallback xmlns="">
            <p:pic>
              <p:nvPicPr>
                <p:cNvPr id="115" name="筆跡 114">
                  <a:extLst>
                    <a:ext uri="{FF2B5EF4-FFF2-40B4-BE49-F238E27FC236}">
                      <a16:creationId xmlns:a16="http://schemas.microsoft.com/office/drawing/2014/main" id="{81C05A94-12AD-71DA-A8CC-4037646F937B}"/>
                    </a:ext>
                  </a:extLst>
                </p:cNvPr>
                <p:cNvPicPr/>
                <p:nvPr/>
              </p:nvPicPr>
              <p:blipFill>
                <a:blip r:embed="rId144"/>
                <a:stretch>
                  <a:fillRect/>
                </a:stretch>
              </p:blipFill>
              <p:spPr>
                <a:xfrm>
                  <a:off x="10228307" y="7650178"/>
                  <a:ext cx="11052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145">
              <p14:nvContentPartPr>
                <p14:cNvPr id="116" name="筆跡 115">
                  <a:extLst>
                    <a:ext uri="{FF2B5EF4-FFF2-40B4-BE49-F238E27FC236}">
                      <a16:creationId xmlns:a16="http://schemas.microsoft.com/office/drawing/2014/main" id="{362E7EB8-4930-90A7-65EE-57F7AC6EE39B}"/>
                    </a:ext>
                  </a:extLst>
                </p14:cNvPr>
                <p14:cNvContentPartPr/>
                <p14:nvPr/>
              </p14:nvContentPartPr>
              <p14:xfrm>
                <a:off x="10300307" y="7711738"/>
                <a:ext cx="113400" cy="6840"/>
              </p14:xfrm>
            </p:contentPart>
          </mc:Choice>
          <mc:Fallback xmlns="">
            <p:pic>
              <p:nvPicPr>
                <p:cNvPr id="116" name="筆跡 115">
                  <a:extLst>
                    <a:ext uri="{FF2B5EF4-FFF2-40B4-BE49-F238E27FC236}">
                      <a16:creationId xmlns:a16="http://schemas.microsoft.com/office/drawing/2014/main" id="{362E7EB8-4930-90A7-65EE-57F7AC6EE39B}"/>
                    </a:ext>
                  </a:extLst>
                </p:cNvPr>
                <p:cNvPicPr/>
                <p:nvPr/>
              </p:nvPicPr>
              <p:blipFill>
                <a:blip r:embed="rId146"/>
                <a:stretch>
                  <a:fillRect/>
                </a:stretch>
              </p:blipFill>
              <p:spPr>
                <a:xfrm>
                  <a:off x="10294187" y="7705618"/>
                  <a:ext cx="125640" cy="19080"/>
                </a:xfrm>
                <a:prstGeom prst="rect">
                  <a:avLst/>
                </a:prstGeom>
              </p:spPr>
            </p:pic>
          </mc:Fallback>
        </mc:AlternateContent>
        <mc:AlternateContent xmlns:mc="http://schemas.openxmlformats.org/markup-compatibility/2006" xmlns:p14="http://schemas.microsoft.com/office/powerpoint/2010/main">
          <mc:Choice Requires="p14">
            <p:contentPart p14:bwMode="auto" r:id="rId147">
              <p14:nvContentPartPr>
                <p14:cNvPr id="118" name="筆跡 117">
                  <a:extLst>
                    <a:ext uri="{FF2B5EF4-FFF2-40B4-BE49-F238E27FC236}">
                      <a16:creationId xmlns:a16="http://schemas.microsoft.com/office/drawing/2014/main" id="{25F4274E-D91D-DFEC-56FF-67A1088AF4A4}"/>
                    </a:ext>
                  </a:extLst>
                </p14:cNvPr>
                <p14:cNvContentPartPr/>
                <p14:nvPr/>
              </p14:nvContentPartPr>
              <p14:xfrm>
                <a:off x="10454387" y="7502938"/>
                <a:ext cx="76680" cy="10080"/>
              </p14:xfrm>
            </p:contentPart>
          </mc:Choice>
          <mc:Fallback xmlns="">
            <p:pic>
              <p:nvPicPr>
                <p:cNvPr id="118" name="筆跡 117">
                  <a:extLst>
                    <a:ext uri="{FF2B5EF4-FFF2-40B4-BE49-F238E27FC236}">
                      <a16:creationId xmlns:a16="http://schemas.microsoft.com/office/drawing/2014/main" id="{25F4274E-D91D-DFEC-56FF-67A1088AF4A4}"/>
                    </a:ext>
                  </a:extLst>
                </p:cNvPr>
                <p:cNvPicPr/>
                <p:nvPr/>
              </p:nvPicPr>
              <p:blipFill>
                <a:blip r:embed="rId148"/>
                <a:stretch>
                  <a:fillRect/>
                </a:stretch>
              </p:blipFill>
              <p:spPr>
                <a:xfrm>
                  <a:off x="10448267" y="7496818"/>
                  <a:ext cx="88920" cy="22320"/>
                </a:xfrm>
                <a:prstGeom prst="rect">
                  <a:avLst/>
                </a:prstGeom>
              </p:spPr>
            </p:pic>
          </mc:Fallback>
        </mc:AlternateContent>
        <mc:AlternateContent xmlns:mc="http://schemas.openxmlformats.org/markup-compatibility/2006" xmlns:p14="http://schemas.microsoft.com/office/powerpoint/2010/main">
          <mc:Choice Requires="p14">
            <p:contentPart p14:bwMode="auto" r:id="rId149">
              <p14:nvContentPartPr>
                <p14:cNvPr id="119" name="筆跡 118">
                  <a:extLst>
                    <a:ext uri="{FF2B5EF4-FFF2-40B4-BE49-F238E27FC236}">
                      <a16:creationId xmlns:a16="http://schemas.microsoft.com/office/drawing/2014/main" id="{9D884CBA-BC33-D439-EC65-C3F44F2F9C7C}"/>
                    </a:ext>
                  </a:extLst>
                </p14:cNvPr>
                <p14:cNvContentPartPr/>
                <p14:nvPr/>
              </p14:nvContentPartPr>
              <p14:xfrm>
                <a:off x="10541507" y="7502218"/>
                <a:ext cx="58680" cy="179280"/>
              </p14:xfrm>
            </p:contentPart>
          </mc:Choice>
          <mc:Fallback xmlns="">
            <p:pic>
              <p:nvPicPr>
                <p:cNvPr id="119" name="筆跡 118">
                  <a:extLst>
                    <a:ext uri="{FF2B5EF4-FFF2-40B4-BE49-F238E27FC236}">
                      <a16:creationId xmlns:a16="http://schemas.microsoft.com/office/drawing/2014/main" id="{9D884CBA-BC33-D439-EC65-C3F44F2F9C7C}"/>
                    </a:ext>
                  </a:extLst>
                </p:cNvPr>
                <p:cNvPicPr/>
                <p:nvPr/>
              </p:nvPicPr>
              <p:blipFill>
                <a:blip r:embed="rId150"/>
                <a:stretch>
                  <a:fillRect/>
                </a:stretch>
              </p:blipFill>
              <p:spPr>
                <a:xfrm>
                  <a:off x="10535387" y="7496098"/>
                  <a:ext cx="70920" cy="191520"/>
                </a:xfrm>
                <a:prstGeom prst="rect">
                  <a:avLst/>
                </a:prstGeom>
              </p:spPr>
            </p:pic>
          </mc:Fallback>
        </mc:AlternateContent>
        <mc:AlternateContent xmlns:mc="http://schemas.openxmlformats.org/markup-compatibility/2006" xmlns:p14="http://schemas.microsoft.com/office/powerpoint/2010/main">
          <mc:Choice Requires="p14">
            <p:contentPart p14:bwMode="auto" r:id="rId151">
              <p14:nvContentPartPr>
                <p14:cNvPr id="120" name="筆跡 119">
                  <a:extLst>
                    <a:ext uri="{FF2B5EF4-FFF2-40B4-BE49-F238E27FC236}">
                      <a16:creationId xmlns:a16="http://schemas.microsoft.com/office/drawing/2014/main" id="{47F09217-917E-CEF1-C1AE-D13387A089A7}"/>
                    </a:ext>
                  </a:extLst>
                </p14:cNvPr>
                <p14:cNvContentPartPr/>
                <p14:nvPr/>
              </p14:nvContentPartPr>
              <p14:xfrm>
                <a:off x="10697027" y="7490338"/>
                <a:ext cx="183240" cy="214560"/>
              </p14:xfrm>
            </p:contentPart>
          </mc:Choice>
          <mc:Fallback xmlns="">
            <p:pic>
              <p:nvPicPr>
                <p:cNvPr id="120" name="筆跡 119">
                  <a:extLst>
                    <a:ext uri="{FF2B5EF4-FFF2-40B4-BE49-F238E27FC236}">
                      <a16:creationId xmlns:a16="http://schemas.microsoft.com/office/drawing/2014/main" id="{47F09217-917E-CEF1-C1AE-D13387A089A7}"/>
                    </a:ext>
                  </a:extLst>
                </p:cNvPr>
                <p:cNvPicPr/>
                <p:nvPr/>
              </p:nvPicPr>
              <p:blipFill>
                <a:blip r:embed="rId152"/>
                <a:stretch>
                  <a:fillRect/>
                </a:stretch>
              </p:blipFill>
              <p:spPr>
                <a:xfrm>
                  <a:off x="10690907" y="7484218"/>
                  <a:ext cx="195480" cy="226800"/>
                </a:xfrm>
                <a:prstGeom prst="rect">
                  <a:avLst/>
                </a:prstGeom>
              </p:spPr>
            </p:pic>
          </mc:Fallback>
        </mc:AlternateContent>
        <mc:AlternateContent xmlns:mc="http://schemas.openxmlformats.org/markup-compatibility/2006" xmlns:p14="http://schemas.microsoft.com/office/powerpoint/2010/main">
          <mc:Choice Requires="p14">
            <p:contentPart p14:bwMode="auto" r:id="rId153">
              <p14:nvContentPartPr>
                <p14:cNvPr id="121" name="筆跡 120">
                  <a:extLst>
                    <a:ext uri="{FF2B5EF4-FFF2-40B4-BE49-F238E27FC236}">
                      <a16:creationId xmlns:a16="http://schemas.microsoft.com/office/drawing/2014/main" id="{6EC912BB-5899-0CE9-F70F-50A57EAC4EF5}"/>
                    </a:ext>
                  </a:extLst>
                </p14:cNvPr>
                <p14:cNvContentPartPr/>
                <p14:nvPr/>
              </p14:nvContentPartPr>
              <p14:xfrm>
                <a:off x="10983227" y="7447138"/>
                <a:ext cx="120960" cy="233640"/>
              </p14:xfrm>
            </p:contentPart>
          </mc:Choice>
          <mc:Fallback xmlns="">
            <p:pic>
              <p:nvPicPr>
                <p:cNvPr id="121" name="筆跡 120">
                  <a:extLst>
                    <a:ext uri="{FF2B5EF4-FFF2-40B4-BE49-F238E27FC236}">
                      <a16:creationId xmlns:a16="http://schemas.microsoft.com/office/drawing/2014/main" id="{6EC912BB-5899-0CE9-F70F-50A57EAC4EF5}"/>
                    </a:ext>
                  </a:extLst>
                </p:cNvPr>
                <p:cNvPicPr/>
                <p:nvPr/>
              </p:nvPicPr>
              <p:blipFill>
                <a:blip r:embed="rId154"/>
                <a:stretch>
                  <a:fillRect/>
                </a:stretch>
              </p:blipFill>
              <p:spPr>
                <a:xfrm>
                  <a:off x="10977107" y="7441018"/>
                  <a:ext cx="133200" cy="245880"/>
                </a:xfrm>
                <a:prstGeom prst="rect">
                  <a:avLst/>
                </a:prstGeom>
              </p:spPr>
            </p:pic>
          </mc:Fallback>
        </mc:AlternateContent>
        <mc:AlternateContent xmlns:mc="http://schemas.openxmlformats.org/markup-compatibility/2006" xmlns:p14="http://schemas.microsoft.com/office/powerpoint/2010/main">
          <mc:Choice Requires="p14">
            <p:contentPart p14:bwMode="auto" r:id="rId155">
              <p14:nvContentPartPr>
                <p14:cNvPr id="122" name="筆跡 121">
                  <a:extLst>
                    <a:ext uri="{FF2B5EF4-FFF2-40B4-BE49-F238E27FC236}">
                      <a16:creationId xmlns:a16="http://schemas.microsoft.com/office/drawing/2014/main" id="{898A785C-43DD-919B-1786-5EC5DF3F0DCB}"/>
                    </a:ext>
                  </a:extLst>
                </p14:cNvPr>
                <p14:cNvContentPartPr/>
                <p14:nvPr/>
              </p14:nvContentPartPr>
              <p14:xfrm>
                <a:off x="10553747" y="7503658"/>
                <a:ext cx="66960" cy="31680"/>
              </p14:xfrm>
            </p:contentPart>
          </mc:Choice>
          <mc:Fallback xmlns="">
            <p:pic>
              <p:nvPicPr>
                <p:cNvPr id="122" name="筆跡 121">
                  <a:extLst>
                    <a:ext uri="{FF2B5EF4-FFF2-40B4-BE49-F238E27FC236}">
                      <a16:creationId xmlns:a16="http://schemas.microsoft.com/office/drawing/2014/main" id="{898A785C-43DD-919B-1786-5EC5DF3F0DCB}"/>
                    </a:ext>
                  </a:extLst>
                </p:cNvPr>
                <p:cNvPicPr/>
                <p:nvPr/>
              </p:nvPicPr>
              <p:blipFill>
                <a:blip r:embed="rId156"/>
                <a:stretch>
                  <a:fillRect/>
                </a:stretch>
              </p:blipFill>
              <p:spPr>
                <a:xfrm>
                  <a:off x="10547627" y="7497538"/>
                  <a:ext cx="79200" cy="43920"/>
                </a:xfrm>
                <a:prstGeom prst="rect">
                  <a:avLst/>
                </a:prstGeom>
              </p:spPr>
            </p:pic>
          </mc:Fallback>
        </mc:AlternateContent>
        <mc:AlternateContent xmlns:mc="http://schemas.openxmlformats.org/markup-compatibility/2006" xmlns:p14="http://schemas.microsoft.com/office/powerpoint/2010/main">
          <mc:Choice Requires="p14">
            <p:contentPart p14:bwMode="auto" r:id="rId157">
              <p14:nvContentPartPr>
                <p14:cNvPr id="124" name="筆跡 123">
                  <a:extLst>
                    <a:ext uri="{FF2B5EF4-FFF2-40B4-BE49-F238E27FC236}">
                      <a16:creationId xmlns:a16="http://schemas.microsoft.com/office/drawing/2014/main" id="{1B70C311-6968-CCED-7B1F-B584DA21E381}"/>
                    </a:ext>
                  </a:extLst>
                </p14:cNvPr>
                <p14:cNvContentPartPr/>
                <p14:nvPr/>
              </p14:nvContentPartPr>
              <p14:xfrm>
                <a:off x="12590627" y="8160298"/>
                <a:ext cx="929520" cy="411480"/>
              </p14:xfrm>
            </p:contentPart>
          </mc:Choice>
          <mc:Fallback xmlns="">
            <p:pic>
              <p:nvPicPr>
                <p:cNvPr id="124" name="筆跡 123">
                  <a:extLst>
                    <a:ext uri="{FF2B5EF4-FFF2-40B4-BE49-F238E27FC236}">
                      <a16:creationId xmlns:a16="http://schemas.microsoft.com/office/drawing/2014/main" id="{1B70C311-6968-CCED-7B1F-B584DA21E381}"/>
                    </a:ext>
                  </a:extLst>
                </p:cNvPr>
                <p:cNvPicPr/>
                <p:nvPr/>
              </p:nvPicPr>
              <p:blipFill>
                <a:blip r:embed="rId158"/>
                <a:stretch>
                  <a:fillRect/>
                </a:stretch>
              </p:blipFill>
              <p:spPr>
                <a:xfrm>
                  <a:off x="12584507" y="8154178"/>
                  <a:ext cx="941760" cy="423720"/>
                </a:xfrm>
                <a:prstGeom prst="rect">
                  <a:avLst/>
                </a:prstGeom>
              </p:spPr>
            </p:pic>
          </mc:Fallback>
        </mc:AlternateContent>
        <mc:AlternateContent xmlns:mc="http://schemas.openxmlformats.org/markup-compatibility/2006" xmlns:p14="http://schemas.microsoft.com/office/powerpoint/2010/main">
          <mc:Choice Requires="p14">
            <p:contentPart p14:bwMode="auto" r:id="rId159">
              <p14:nvContentPartPr>
                <p14:cNvPr id="125" name="筆跡 124">
                  <a:extLst>
                    <a:ext uri="{FF2B5EF4-FFF2-40B4-BE49-F238E27FC236}">
                      <a16:creationId xmlns:a16="http://schemas.microsoft.com/office/drawing/2014/main" id="{BFF66841-DDF5-EE5B-CAA4-FC721AA95CE2}"/>
                    </a:ext>
                  </a:extLst>
                </p14:cNvPr>
                <p14:cNvContentPartPr/>
                <p14:nvPr/>
              </p14:nvContentPartPr>
              <p14:xfrm>
                <a:off x="12955307" y="8041858"/>
                <a:ext cx="360" cy="131400"/>
              </p14:xfrm>
            </p:contentPart>
          </mc:Choice>
          <mc:Fallback xmlns="">
            <p:pic>
              <p:nvPicPr>
                <p:cNvPr id="125" name="筆跡 124">
                  <a:extLst>
                    <a:ext uri="{FF2B5EF4-FFF2-40B4-BE49-F238E27FC236}">
                      <a16:creationId xmlns:a16="http://schemas.microsoft.com/office/drawing/2014/main" id="{BFF66841-DDF5-EE5B-CAA4-FC721AA95CE2}"/>
                    </a:ext>
                  </a:extLst>
                </p:cNvPr>
                <p:cNvPicPr/>
                <p:nvPr/>
              </p:nvPicPr>
              <p:blipFill>
                <a:blip r:embed="rId89"/>
                <a:stretch>
                  <a:fillRect/>
                </a:stretch>
              </p:blipFill>
              <p:spPr>
                <a:xfrm>
                  <a:off x="12949187" y="8035738"/>
                  <a:ext cx="12600" cy="143640"/>
                </a:xfrm>
                <a:prstGeom prst="rect">
                  <a:avLst/>
                </a:prstGeom>
              </p:spPr>
            </p:pic>
          </mc:Fallback>
        </mc:AlternateContent>
        <mc:AlternateContent xmlns:mc="http://schemas.openxmlformats.org/markup-compatibility/2006" xmlns:p14="http://schemas.microsoft.com/office/powerpoint/2010/main">
          <mc:Choice Requires="p14">
            <p:contentPart p14:bwMode="auto" r:id="rId160">
              <p14:nvContentPartPr>
                <p14:cNvPr id="126" name="筆跡 125">
                  <a:extLst>
                    <a:ext uri="{FF2B5EF4-FFF2-40B4-BE49-F238E27FC236}">
                      <a16:creationId xmlns:a16="http://schemas.microsoft.com/office/drawing/2014/main" id="{1DF7ECE4-2836-FDBD-741C-A6AA780B9F61}"/>
                    </a:ext>
                  </a:extLst>
                </p14:cNvPr>
                <p14:cNvContentPartPr/>
                <p14:nvPr/>
              </p14:nvContentPartPr>
              <p14:xfrm>
                <a:off x="13006067" y="7996498"/>
                <a:ext cx="276120" cy="169560"/>
              </p14:xfrm>
            </p:contentPart>
          </mc:Choice>
          <mc:Fallback xmlns="">
            <p:pic>
              <p:nvPicPr>
                <p:cNvPr id="126" name="筆跡 125">
                  <a:extLst>
                    <a:ext uri="{FF2B5EF4-FFF2-40B4-BE49-F238E27FC236}">
                      <a16:creationId xmlns:a16="http://schemas.microsoft.com/office/drawing/2014/main" id="{1DF7ECE4-2836-FDBD-741C-A6AA780B9F61}"/>
                    </a:ext>
                  </a:extLst>
                </p:cNvPr>
                <p:cNvPicPr/>
                <p:nvPr/>
              </p:nvPicPr>
              <p:blipFill>
                <a:blip r:embed="rId161"/>
                <a:stretch>
                  <a:fillRect/>
                </a:stretch>
              </p:blipFill>
              <p:spPr>
                <a:xfrm>
                  <a:off x="12999947" y="7990378"/>
                  <a:ext cx="288360" cy="181800"/>
                </a:xfrm>
                <a:prstGeom prst="rect">
                  <a:avLst/>
                </a:prstGeom>
              </p:spPr>
            </p:pic>
          </mc:Fallback>
        </mc:AlternateContent>
        <mc:AlternateContent xmlns:mc="http://schemas.openxmlformats.org/markup-compatibility/2006" xmlns:p14="http://schemas.microsoft.com/office/powerpoint/2010/main">
          <mc:Choice Requires="p14">
            <p:contentPart p14:bwMode="auto" r:id="rId162">
              <p14:nvContentPartPr>
                <p14:cNvPr id="131" name="筆跡 130">
                  <a:extLst>
                    <a:ext uri="{FF2B5EF4-FFF2-40B4-BE49-F238E27FC236}">
                      <a16:creationId xmlns:a16="http://schemas.microsoft.com/office/drawing/2014/main" id="{CE4D0BBA-FDC1-6B14-2588-AC1EFE89919D}"/>
                    </a:ext>
                  </a:extLst>
                </p14:cNvPr>
                <p14:cNvContentPartPr/>
                <p14:nvPr/>
              </p14:nvContentPartPr>
              <p14:xfrm>
                <a:off x="10994747" y="9198898"/>
                <a:ext cx="97560" cy="11520"/>
              </p14:xfrm>
            </p:contentPart>
          </mc:Choice>
          <mc:Fallback xmlns="">
            <p:pic>
              <p:nvPicPr>
                <p:cNvPr id="131" name="筆跡 130">
                  <a:extLst>
                    <a:ext uri="{FF2B5EF4-FFF2-40B4-BE49-F238E27FC236}">
                      <a16:creationId xmlns:a16="http://schemas.microsoft.com/office/drawing/2014/main" id="{CE4D0BBA-FDC1-6B14-2588-AC1EFE89919D}"/>
                    </a:ext>
                  </a:extLst>
                </p:cNvPr>
                <p:cNvPicPr/>
                <p:nvPr/>
              </p:nvPicPr>
              <p:blipFill>
                <a:blip r:embed="rId163"/>
                <a:stretch>
                  <a:fillRect/>
                </a:stretch>
              </p:blipFill>
              <p:spPr>
                <a:xfrm>
                  <a:off x="10988627" y="9192778"/>
                  <a:ext cx="109800" cy="23760"/>
                </a:xfrm>
                <a:prstGeom prst="rect">
                  <a:avLst/>
                </a:prstGeom>
              </p:spPr>
            </p:pic>
          </mc:Fallback>
        </mc:AlternateContent>
        <mc:AlternateContent xmlns:mc="http://schemas.openxmlformats.org/markup-compatibility/2006" xmlns:p14="http://schemas.microsoft.com/office/powerpoint/2010/main">
          <mc:Choice Requires="p14">
            <p:contentPart p14:bwMode="auto" r:id="rId164">
              <p14:nvContentPartPr>
                <p14:cNvPr id="132" name="筆跡 131">
                  <a:extLst>
                    <a:ext uri="{FF2B5EF4-FFF2-40B4-BE49-F238E27FC236}">
                      <a16:creationId xmlns:a16="http://schemas.microsoft.com/office/drawing/2014/main" id="{D6D59A53-3859-3C92-5E76-14560CA41C11}"/>
                    </a:ext>
                  </a:extLst>
                </p14:cNvPr>
                <p14:cNvContentPartPr/>
                <p14:nvPr/>
              </p14:nvContentPartPr>
              <p14:xfrm>
                <a:off x="11203547" y="9110698"/>
                <a:ext cx="12240" cy="175320"/>
              </p14:xfrm>
            </p:contentPart>
          </mc:Choice>
          <mc:Fallback xmlns="">
            <p:pic>
              <p:nvPicPr>
                <p:cNvPr id="132" name="筆跡 131">
                  <a:extLst>
                    <a:ext uri="{FF2B5EF4-FFF2-40B4-BE49-F238E27FC236}">
                      <a16:creationId xmlns:a16="http://schemas.microsoft.com/office/drawing/2014/main" id="{D6D59A53-3859-3C92-5E76-14560CA41C11}"/>
                    </a:ext>
                  </a:extLst>
                </p:cNvPr>
                <p:cNvPicPr/>
                <p:nvPr/>
              </p:nvPicPr>
              <p:blipFill>
                <a:blip r:embed="rId165"/>
                <a:stretch>
                  <a:fillRect/>
                </a:stretch>
              </p:blipFill>
              <p:spPr>
                <a:xfrm>
                  <a:off x="11197427" y="9104578"/>
                  <a:ext cx="24480" cy="187560"/>
                </a:xfrm>
                <a:prstGeom prst="rect">
                  <a:avLst/>
                </a:prstGeom>
              </p:spPr>
            </p:pic>
          </mc:Fallback>
        </mc:AlternateContent>
        <mc:AlternateContent xmlns:mc="http://schemas.openxmlformats.org/markup-compatibility/2006" xmlns:p14="http://schemas.microsoft.com/office/powerpoint/2010/main">
          <mc:Choice Requires="p14">
            <p:contentPart p14:bwMode="auto" r:id="rId166">
              <p14:nvContentPartPr>
                <p14:cNvPr id="133" name="筆跡 132">
                  <a:extLst>
                    <a:ext uri="{FF2B5EF4-FFF2-40B4-BE49-F238E27FC236}">
                      <a16:creationId xmlns:a16="http://schemas.microsoft.com/office/drawing/2014/main" id="{07BF1716-55A9-DE15-03A3-1A1ECA3EFE71}"/>
                    </a:ext>
                  </a:extLst>
                </p14:cNvPr>
                <p14:cNvContentPartPr/>
                <p14:nvPr/>
              </p14:nvContentPartPr>
              <p14:xfrm>
                <a:off x="11336027" y="9121138"/>
                <a:ext cx="110880" cy="213480"/>
              </p14:xfrm>
            </p:contentPart>
          </mc:Choice>
          <mc:Fallback xmlns="">
            <p:pic>
              <p:nvPicPr>
                <p:cNvPr id="133" name="筆跡 132">
                  <a:extLst>
                    <a:ext uri="{FF2B5EF4-FFF2-40B4-BE49-F238E27FC236}">
                      <a16:creationId xmlns:a16="http://schemas.microsoft.com/office/drawing/2014/main" id="{07BF1716-55A9-DE15-03A3-1A1ECA3EFE71}"/>
                    </a:ext>
                  </a:extLst>
                </p:cNvPr>
                <p:cNvPicPr/>
                <p:nvPr/>
              </p:nvPicPr>
              <p:blipFill>
                <a:blip r:embed="rId167"/>
                <a:stretch>
                  <a:fillRect/>
                </a:stretch>
              </p:blipFill>
              <p:spPr>
                <a:xfrm>
                  <a:off x="11329907" y="9115018"/>
                  <a:ext cx="123120" cy="225720"/>
                </a:xfrm>
                <a:prstGeom prst="rect">
                  <a:avLst/>
                </a:prstGeom>
              </p:spPr>
            </p:pic>
          </mc:Fallback>
        </mc:AlternateContent>
        <mc:AlternateContent xmlns:mc="http://schemas.openxmlformats.org/markup-compatibility/2006" xmlns:p14="http://schemas.microsoft.com/office/powerpoint/2010/main">
          <mc:Choice Requires="p14">
            <p:contentPart p14:bwMode="auto" r:id="rId168">
              <p14:nvContentPartPr>
                <p14:cNvPr id="134" name="筆跡 133">
                  <a:extLst>
                    <a:ext uri="{FF2B5EF4-FFF2-40B4-BE49-F238E27FC236}">
                      <a16:creationId xmlns:a16="http://schemas.microsoft.com/office/drawing/2014/main" id="{36B8AA6A-5B4C-CCE6-AE4A-346BDEB4CA71}"/>
                    </a:ext>
                  </a:extLst>
                </p14:cNvPr>
                <p14:cNvContentPartPr/>
                <p14:nvPr/>
              </p14:nvContentPartPr>
              <p14:xfrm>
                <a:off x="11589467" y="9099538"/>
                <a:ext cx="12240" cy="186840"/>
              </p14:xfrm>
            </p:contentPart>
          </mc:Choice>
          <mc:Fallback xmlns="">
            <p:pic>
              <p:nvPicPr>
                <p:cNvPr id="134" name="筆跡 133">
                  <a:extLst>
                    <a:ext uri="{FF2B5EF4-FFF2-40B4-BE49-F238E27FC236}">
                      <a16:creationId xmlns:a16="http://schemas.microsoft.com/office/drawing/2014/main" id="{36B8AA6A-5B4C-CCE6-AE4A-346BDEB4CA71}"/>
                    </a:ext>
                  </a:extLst>
                </p:cNvPr>
                <p:cNvPicPr/>
                <p:nvPr/>
              </p:nvPicPr>
              <p:blipFill>
                <a:blip r:embed="rId169"/>
                <a:stretch>
                  <a:fillRect/>
                </a:stretch>
              </p:blipFill>
              <p:spPr>
                <a:xfrm>
                  <a:off x="11583347" y="9093418"/>
                  <a:ext cx="24480" cy="199080"/>
                </a:xfrm>
                <a:prstGeom prst="rect">
                  <a:avLst/>
                </a:prstGeom>
              </p:spPr>
            </p:pic>
          </mc:Fallback>
        </mc:AlternateContent>
        <mc:AlternateContent xmlns:mc="http://schemas.openxmlformats.org/markup-compatibility/2006" xmlns:p14="http://schemas.microsoft.com/office/powerpoint/2010/main">
          <mc:Choice Requires="p14">
            <p:contentPart p14:bwMode="auto" r:id="rId170">
              <p14:nvContentPartPr>
                <p14:cNvPr id="135" name="筆跡 134">
                  <a:extLst>
                    <a:ext uri="{FF2B5EF4-FFF2-40B4-BE49-F238E27FC236}">
                      <a16:creationId xmlns:a16="http://schemas.microsoft.com/office/drawing/2014/main" id="{DC71D140-87E9-B15E-56BC-071BADC3AE3D}"/>
                    </a:ext>
                  </a:extLst>
                </p14:cNvPr>
                <p14:cNvContentPartPr/>
                <p14:nvPr/>
              </p14:nvContentPartPr>
              <p14:xfrm>
                <a:off x="11666507" y="9197458"/>
                <a:ext cx="97200" cy="55800"/>
              </p14:xfrm>
            </p:contentPart>
          </mc:Choice>
          <mc:Fallback xmlns="">
            <p:pic>
              <p:nvPicPr>
                <p:cNvPr id="135" name="筆跡 134">
                  <a:extLst>
                    <a:ext uri="{FF2B5EF4-FFF2-40B4-BE49-F238E27FC236}">
                      <a16:creationId xmlns:a16="http://schemas.microsoft.com/office/drawing/2014/main" id="{DC71D140-87E9-B15E-56BC-071BADC3AE3D}"/>
                    </a:ext>
                  </a:extLst>
                </p:cNvPr>
                <p:cNvPicPr/>
                <p:nvPr/>
              </p:nvPicPr>
              <p:blipFill>
                <a:blip r:embed="rId171"/>
                <a:stretch>
                  <a:fillRect/>
                </a:stretch>
              </p:blipFill>
              <p:spPr>
                <a:xfrm>
                  <a:off x="11660387" y="9191338"/>
                  <a:ext cx="109440" cy="68040"/>
                </a:xfrm>
                <a:prstGeom prst="rect">
                  <a:avLst/>
                </a:prstGeom>
              </p:spPr>
            </p:pic>
          </mc:Fallback>
        </mc:AlternateContent>
        <mc:AlternateContent xmlns:mc="http://schemas.openxmlformats.org/markup-compatibility/2006" xmlns:p14="http://schemas.microsoft.com/office/powerpoint/2010/main">
          <mc:Choice Requires="p14">
            <p:contentPart p14:bwMode="auto" r:id="rId172">
              <p14:nvContentPartPr>
                <p14:cNvPr id="136" name="筆跡 135">
                  <a:extLst>
                    <a:ext uri="{FF2B5EF4-FFF2-40B4-BE49-F238E27FC236}">
                      <a16:creationId xmlns:a16="http://schemas.microsoft.com/office/drawing/2014/main" id="{EA029CAF-CBE6-E725-6BB3-7EB488FDC560}"/>
                    </a:ext>
                  </a:extLst>
                </p14:cNvPr>
                <p14:cNvContentPartPr/>
                <p14:nvPr/>
              </p14:nvContentPartPr>
              <p14:xfrm>
                <a:off x="11864867" y="9077578"/>
                <a:ext cx="23040" cy="86400"/>
              </p14:xfrm>
            </p:contentPart>
          </mc:Choice>
          <mc:Fallback xmlns="">
            <p:pic>
              <p:nvPicPr>
                <p:cNvPr id="136" name="筆跡 135">
                  <a:extLst>
                    <a:ext uri="{FF2B5EF4-FFF2-40B4-BE49-F238E27FC236}">
                      <a16:creationId xmlns:a16="http://schemas.microsoft.com/office/drawing/2014/main" id="{EA029CAF-CBE6-E725-6BB3-7EB488FDC560}"/>
                    </a:ext>
                  </a:extLst>
                </p:cNvPr>
                <p:cNvPicPr/>
                <p:nvPr/>
              </p:nvPicPr>
              <p:blipFill>
                <a:blip r:embed="rId173"/>
                <a:stretch>
                  <a:fillRect/>
                </a:stretch>
              </p:blipFill>
              <p:spPr>
                <a:xfrm>
                  <a:off x="11858747" y="9071458"/>
                  <a:ext cx="35280" cy="98640"/>
                </a:xfrm>
                <a:prstGeom prst="rect">
                  <a:avLst/>
                </a:prstGeom>
              </p:spPr>
            </p:pic>
          </mc:Fallback>
        </mc:AlternateContent>
        <mc:AlternateContent xmlns:mc="http://schemas.openxmlformats.org/markup-compatibility/2006" xmlns:p14="http://schemas.microsoft.com/office/powerpoint/2010/main">
          <mc:Choice Requires="p14">
            <p:contentPart p14:bwMode="auto" r:id="rId174">
              <p14:nvContentPartPr>
                <p14:cNvPr id="137" name="筆跡 136">
                  <a:extLst>
                    <a:ext uri="{FF2B5EF4-FFF2-40B4-BE49-F238E27FC236}">
                      <a16:creationId xmlns:a16="http://schemas.microsoft.com/office/drawing/2014/main" id="{9E1498A3-122D-F859-1BE8-782A3EAAA03B}"/>
                    </a:ext>
                  </a:extLst>
                </p14:cNvPr>
                <p14:cNvContentPartPr/>
                <p14:nvPr/>
              </p14:nvContentPartPr>
              <p14:xfrm>
                <a:off x="11908787" y="9109978"/>
                <a:ext cx="135360" cy="231840"/>
              </p14:xfrm>
            </p:contentPart>
          </mc:Choice>
          <mc:Fallback xmlns="">
            <p:pic>
              <p:nvPicPr>
                <p:cNvPr id="137" name="筆跡 136">
                  <a:extLst>
                    <a:ext uri="{FF2B5EF4-FFF2-40B4-BE49-F238E27FC236}">
                      <a16:creationId xmlns:a16="http://schemas.microsoft.com/office/drawing/2014/main" id="{9E1498A3-122D-F859-1BE8-782A3EAAA03B}"/>
                    </a:ext>
                  </a:extLst>
                </p:cNvPr>
                <p:cNvPicPr/>
                <p:nvPr/>
              </p:nvPicPr>
              <p:blipFill>
                <a:blip r:embed="rId175"/>
                <a:stretch>
                  <a:fillRect/>
                </a:stretch>
              </p:blipFill>
              <p:spPr>
                <a:xfrm>
                  <a:off x="11902667" y="9103858"/>
                  <a:ext cx="147600" cy="244080"/>
                </a:xfrm>
                <a:prstGeom prst="rect">
                  <a:avLst/>
                </a:prstGeom>
              </p:spPr>
            </p:pic>
          </mc:Fallback>
        </mc:AlternateContent>
        <mc:AlternateContent xmlns:mc="http://schemas.openxmlformats.org/markup-compatibility/2006" xmlns:p14="http://schemas.microsoft.com/office/powerpoint/2010/main">
          <mc:Choice Requires="p14">
            <p:contentPart p14:bwMode="auto" r:id="rId176">
              <p14:nvContentPartPr>
                <p14:cNvPr id="138" name="筆跡 137">
                  <a:extLst>
                    <a:ext uri="{FF2B5EF4-FFF2-40B4-BE49-F238E27FC236}">
                      <a16:creationId xmlns:a16="http://schemas.microsoft.com/office/drawing/2014/main" id="{F53A7A02-29D9-E254-4FA3-E53F235B77AE}"/>
                    </a:ext>
                  </a:extLst>
                </p14:cNvPr>
                <p14:cNvContentPartPr/>
                <p14:nvPr/>
              </p14:nvContentPartPr>
              <p14:xfrm>
                <a:off x="12261227" y="9121498"/>
                <a:ext cx="36000" cy="274680"/>
              </p14:xfrm>
            </p:contentPart>
          </mc:Choice>
          <mc:Fallback xmlns="">
            <p:pic>
              <p:nvPicPr>
                <p:cNvPr id="138" name="筆跡 137">
                  <a:extLst>
                    <a:ext uri="{FF2B5EF4-FFF2-40B4-BE49-F238E27FC236}">
                      <a16:creationId xmlns:a16="http://schemas.microsoft.com/office/drawing/2014/main" id="{F53A7A02-29D9-E254-4FA3-E53F235B77AE}"/>
                    </a:ext>
                  </a:extLst>
                </p:cNvPr>
                <p:cNvPicPr/>
                <p:nvPr/>
              </p:nvPicPr>
              <p:blipFill>
                <a:blip r:embed="rId177"/>
                <a:stretch>
                  <a:fillRect/>
                </a:stretch>
              </p:blipFill>
              <p:spPr>
                <a:xfrm>
                  <a:off x="12255107" y="9115378"/>
                  <a:ext cx="48240" cy="286920"/>
                </a:xfrm>
                <a:prstGeom prst="rect">
                  <a:avLst/>
                </a:prstGeom>
              </p:spPr>
            </p:pic>
          </mc:Fallback>
        </mc:AlternateContent>
        <mc:AlternateContent xmlns:mc="http://schemas.openxmlformats.org/markup-compatibility/2006" xmlns:p14="http://schemas.microsoft.com/office/powerpoint/2010/main">
          <mc:Choice Requires="p14">
            <p:contentPart p14:bwMode="auto" r:id="rId178">
              <p14:nvContentPartPr>
                <p14:cNvPr id="128" name="筆跡 127">
                  <a:extLst>
                    <a:ext uri="{FF2B5EF4-FFF2-40B4-BE49-F238E27FC236}">
                      <a16:creationId xmlns:a16="http://schemas.microsoft.com/office/drawing/2014/main" id="{AB1F22FB-F938-A0AF-22C5-3A2F61BA7A40}"/>
                    </a:ext>
                  </a:extLst>
                </p14:cNvPr>
                <p14:cNvContentPartPr/>
                <p14:nvPr/>
              </p14:nvContentPartPr>
              <p14:xfrm>
                <a:off x="10564907" y="8537218"/>
                <a:ext cx="902160" cy="11880"/>
              </p14:xfrm>
            </p:contentPart>
          </mc:Choice>
          <mc:Fallback xmlns="">
            <p:pic>
              <p:nvPicPr>
                <p:cNvPr id="128" name="筆跡 127">
                  <a:extLst>
                    <a:ext uri="{FF2B5EF4-FFF2-40B4-BE49-F238E27FC236}">
                      <a16:creationId xmlns:a16="http://schemas.microsoft.com/office/drawing/2014/main" id="{AB1F22FB-F938-A0AF-22C5-3A2F61BA7A40}"/>
                    </a:ext>
                  </a:extLst>
                </p:cNvPr>
                <p:cNvPicPr/>
                <p:nvPr/>
              </p:nvPicPr>
              <p:blipFill>
                <a:blip r:embed="rId179"/>
                <a:stretch>
                  <a:fillRect/>
                </a:stretch>
              </p:blipFill>
              <p:spPr>
                <a:xfrm>
                  <a:off x="10558787" y="8531098"/>
                  <a:ext cx="914400" cy="24120"/>
                </a:xfrm>
                <a:prstGeom prst="rect">
                  <a:avLst/>
                </a:prstGeom>
              </p:spPr>
            </p:pic>
          </mc:Fallback>
        </mc:AlternateContent>
        <mc:AlternateContent xmlns:mc="http://schemas.openxmlformats.org/markup-compatibility/2006" xmlns:p14="http://schemas.microsoft.com/office/powerpoint/2010/main">
          <mc:Choice Requires="p14">
            <p:contentPart p14:bwMode="auto" r:id="rId180">
              <p14:nvContentPartPr>
                <p14:cNvPr id="129" name="筆跡 128">
                  <a:extLst>
                    <a:ext uri="{FF2B5EF4-FFF2-40B4-BE49-F238E27FC236}">
                      <a16:creationId xmlns:a16="http://schemas.microsoft.com/office/drawing/2014/main" id="{3007DBBD-519E-E264-D8FF-8D9E26160286}"/>
                    </a:ext>
                  </a:extLst>
                </p14:cNvPr>
                <p14:cNvContentPartPr/>
                <p14:nvPr/>
              </p14:nvContentPartPr>
              <p14:xfrm>
                <a:off x="11336027" y="8592658"/>
                <a:ext cx="153360" cy="320040"/>
              </p14:xfrm>
            </p:contentPart>
          </mc:Choice>
          <mc:Fallback xmlns="">
            <p:pic>
              <p:nvPicPr>
                <p:cNvPr id="129" name="筆跡 128">
                  <a:extLst>
                    <a:ext uri="{FF2B5EF4-FFF2-40B4-BE49-F238E27FC236}">
                      <a16:creationId xmlns:a16="http://schemas.microsoft.com/office/drawing/2014/main" id="{3007DBBD-519E-E264-D8FF-8D9E26160286}"/>
                    </a:ext>
                  </a:extLst>
                </p:cNvPr>
                <p:cNvPicPr/>
                <p:nvPr/>
              </p:nvPicPr>
              <p:blipFill>
                <a:blip r:embed="rId181"/>
                <a:stretch>
                  <a:fillRect/>
                </a:stretch>
              </p:blipFill>
              <p:spPr>
                <a:xfrm>
                  <a:off x="11329907" y="8586538"/>
                  <a:ext cx="165600" cy="332280"/>
                </a:xfrm>
                <a:prstGeom prst="rect">
                  <a:avLst/>
                </a:prstGeom>
              </p:spPr>
            </p:pic>
          </mc:Fallback>
        </mc:AlternateContent>
        <mc:AlternateContent xmlns:mc="http://schemas.openxmlformats.org/markup-compatibility/2006" xmlns:p14="http://schemas.microsoft.com/office/powerpoint/2010/main">
          <mc:Choice Requires="p14">
            <p:contentPart p14:bwMode="auto" r:id="rId182">
              <p14:nvContentPartPr>
                <p14:cNvPr id="130" name="筆跡 129">
                  <a:extLst>
                    <a:ext uri="{FF2B5EF4-FFF2-40B4-BE49-F238E27FC236}">
                      <a16:creationId xmlns:a16="http://schemas.microsoft.com/office/drawing/2014/main" id="{3020CA4D-A6CF-FB98-5318-194E5192EAAF}"/>
                    </a:ext>
                  </a:extLst>
                </p14:cNvPr>
                <p14:cNvContentPartPr/>
                <p14:nvPr/>
              </p14:nvContentPartPr>
              <p14:xfrm>
                <a:off x="11402267" y="8861218"/>
                <a:ext cx="167400" cy="123840"/>
              </p14:xfrm>
            </p:contentPart>
          </mc:Choice>
          <mc:Fallback xmlns="">
            <p:pic>
              <p:nvPicPr>
                <p:cNvPr id="130" name="筆跡 129">
                  <a:extLst>
                    <a:ext uri="{FF2B5EF4-FFF2-40B4-BE49-F238E27FC236}">
                      <a16:creationId xmlns:a16="http://schemas.microsoft.com/office/drawing/2014/main" id="{3020CA4D-A6CF-FB98-5318-194E5192EAAF}"/>
                    </a:ext>
                  </a:extLst>
                </p:cNvPr>
                <p:cNvPicPr/>
                <p:nvPr/>
              </p:nvPicPr>
              <p:blipFill>
                <a:blip r:embed="rId183"/>
                <a:stretch>
                  <a:fillRect/>
                </a:stretch>
              </p:blipFill>
              <p:spPr>
                <a:xfrm>
                  <a:off x="11396147" y="8855098"/>
                  <a:ext cx="179640" cy="136080"/>
                </a:xfrm>
                <a:prstGeom prst="rect">
                  <a:avLst/>
                </a:prstGeom>
              </p:spPr>
            </p:pic>
          </mc:Fallback>
        </mc:AlternateContent>
        <mc:AlternateContent xmlns:mc="http://schemas.openxmlformats.org/markup-compatibility/2006" xmlns:p14="http://schemas.microsoft.com/office/powerpoint/2010/main">
          <mc:Choice Requires="p14">
            <p:contentPart p14:bwMode="auto" r:id="rId184">
              <p14:nvContentPartPr>
                <p14:cNvPr id="141" name="筆跡 140">
                  <a:extLst>
                    <a:ext uri="{FF2B5EF4-FFF2-40B4-BE49-F238E27FC236}">
                      <a16:creationId xmlns:a16="http://schemas.microsoft.com/office/drawing/2014/main" id="{8B043C02-6B83-43AB-471F-714FAEAEBF77}"/>
                    </a:ext>
                  </a:extLst>
                </p14:cNvPr>
                <p14:cNvContentPartPr/>
                <p14:nvPr/>
              </p14:nvContentPartPr>
              <p14:xfrm>
                <a:off x="11411627" y="8348578"/>
                <a:ext cx="235440" cy="189720"/>
              </p14:xfrm>
            </p:contentPart>
          </mc:Choice>
          <mc:Fallback xmlns="">
            <p:pic>
              <p:nvPicPr>
                <p:cNvPr id="141" name="筆跡 140">
                  <a:extLst>
                    <a:ext uri="{FF2B5EF4-FFF2-40B4-BE49-F238E27FC236}">
                      <a16:creationId xmlns:a16="http://schemas.microsoft.com/office/drawing/2014/main" id="{8B043C02-6B83-43AB-471F-714FAEAEBF77}"/>
                    </a:ext>
                  </a:extLst>
                </p:cNvPr>
                <p:cNvPicPr/>
                <p:nvPr/>
              </p:nvPicPr>
              <p:blipFill>
                <a:blip r:embed="rId185"/>
                <a:stretch>
                  <a:fillRect/>
                </a:stretch>
              </p:blipFill>
              <p:spPr>
                <a:xfrm>
                  <a:off x="11405507" y="8342458"/>
                  <a:ext cx="247680" cy="201960"/>
                </a:xfrm>
                <a:prstGeom prst="rect">
                  <a:avLst/>
                </a:prstGeom>
              </p:spPr>
            </p:pic>
          </mc:Fallback>
        </mc:AlternateContent>
        <mc:AlternateContent xmlns:mc="http://schemas.openxmlformats.org/markup-compatibility/2006" xmlns:p14="http://schemas.microsoft.com/office/powerpoint/2010/main">
          <mc:Choice Requires="p14">
            <p:contentPart p14:bwMode="auto" r:id="rId186">
              <p14:nvContentPartPr>
                <p14:cNvPr id="142" name="筆跡 141">
                  <a:extLst>
                    <a:ext uri="{FF2B5EF4-FFF2-40B4-BE49-F238E27FC236}">
                      <a16:creationId xmlns:a16="http://schemas.microsoft.com/office/drawing/2014/main" id="{E77A7315-2412-DBA6-AF63-42727FED690B}"/>
                    </a:ext>
                  </a:extLst>
                </p14:cNvPr>
                <p14:cNvContentPartPr/>
                <p14:nvPr/>
              </p14:nvContentPartPr>
              <p14:xfrm>
                <a:off x="11578307" y="8559898"/>
                <a:ext cx="855720" cy="347040"/>
              </p14:xfrm>
            </p:contentPart>
          </mc:Choice>
          <mc:Fallback xmlns="">
            <p:pic>
              <p:nvPicPr>
                <p:cNvPr id="142" name="筆跡 141">
                  <a:extLst>
                    <a:ext uri="{FF2B5EF4-FFF2-40B4-BE49-F238E27FC236}">
                      <a16:creationId xmlns:a16="http://schemas.microsoft.com/office/drawing/2014/main" id="{E77A7315-2412-DBA6-AF63-42727FED690B}"/>
                    </a:ext>
                  </a:extLst>
                </p:cNvPr>
                <p:cNvPicPr/>
                <p:nvPr/>
              </p:nvPicPr>
              <p:blipFill>
                <a:blip r:embed="rId187"/>
                <a:stretch>
                  <a:fillRect/>
                </a:stretch>
              </p:blipFill>
              <p:spPr>
                <a:xfrm>
                  <a:off x="11572187" y="8553778"/>
                  <a:ext cx="867960" cy="359280"/>
                </a:xfrm>
                <a:prstGeom prst="rect">
                  <a:avLst/>
                </a:prstGeom>
              </p:spPr>
            </p:pic>
          </mc:Fallback>
        </mc:AlternateContent>
        <mc:AlternateContent xmlns:mc="http://schemas.openxmlformats.org/markup-compatibility/2006" xmlns:p14="http://schemas.microsoft.com/office/powerpoint/2010/main">
          <mc:Choice Requires="p14">
            <p:contentPart p14:bwMode="auto" r:id="rId188">
              <p14:nvContentPartPr>
                <p14:cNvPr id="143" name="筆跡 142">
                  <a:extLst>
                    <a:ext uri="{FF2B5EF4-FFF2-40B4-BE49-F238E27FC236}">
                      <a16:creationId xmlns:a16="http://schemas.microsoft.com/office/drawing/2014/main" id="{628B5586-ED0E-E715-98F6-665AFE06AA36}"/>
                    </a:ext>
                  </a:extLst>
                </p14:cNvPr>
                <p14:cNvContentPartPr/>
                <p14:nvPr/>
              </p14:nvContentPartPr>
              <p14:xfrm>
                <a:off x="12328907" y="8834938"/>
                <a:ext cx="125280" cy="121680"/>
              </p14:xfrm>
            </p:contentPart>
          </mc:Choice>
          <mc:Fallback xmlns="">
            <p:pic>
              <p:nvPicPr>
                <p:cNvPr id="143" name="筆跡 142">
                  <a:extLst>
                    <a:ext uri="{FF2B5EF4-FFF2-40B4-BE49-F238E27FC236}">
                      <a16:creationId xmlns:a16="http://schemas.microsoft.com/office/drawing/2014/main" id="{628B5586-ED0E-E715-98F6-665AFE06AA36}"/>
                    </a:ext>
                  </a:extLst>
                </p:cNvPr>
                <p:cNvPicPr/>
                <p:nvPr/>
              </p:nvPicPr>
              <p:blipFill>
                <a:blip r:embed="rId189"/>
                <a:stretch>
                  <a:fillRect/>
                </a:stretch>
              </p:blipFill>
              <p:spPr>
                <a:xfrm>
                  <a:off x="12322787" y="8828818"/>
                  <a:ext cx="137520" cy="133920"/>
                </a:xfrm>
                <a:prstGeom prst="rect">
                  <a:avLst/>
                </a:prstGeom>
              </p:spPr>
            </p:pic>
          </mc:Fallback>
        </mc:AlternateContent>
        <mc:AlternateContent xmlns:mc="http://schemas.openxmlformats.org/markup-compatibility/2006" xmlns:p14="http://schemas.microsoft.com/office/powerpoint/2010/main">
          <mc:Choice Requires="p14">
            <p:contentPart p14:bwMode="auto" r:id="rId190">
              <p14:nvContentPartPr>
                <p14:cNvPr id="145" name="筆跡 144">
                  <a:extLst>
                    <a:ext uri="{FF2B5EF4-FFF2-40B4-BE49-F238E27FC236}">
                      <a16:creationId xmlns:a16="http://schemas.microsoft.com/office/drawing/2014/main" id="{6E0A8B63-A104-9901-F2F6-7B5B99140B6D}"/>
                    </a:ext>
                  </a:extLst>
                </p14:cNvPr>
                <p14:cNvContentPartPr/>
                <p14:nvPr/>
              </p14:nvContentPartPr>
              <p14:xfrm>
                <a:off x="12679547" y="9022498"/>
                <a:ext cx="11520" cy="142560"/>
              </p14:xfrm>
            </p:contentPart>
          </mc:Choice>
          <mc:Fallback xmlns="">
            <p:pic>
              <p:nvPicPr>
                <p:cNvPr id="145" name="筆跡 144">
                  <a:extLst>
                    <a:ext uri="{FF2B5EF4-FFF2-40B4-BE49-F238E27FC236}">
                      <a16:creationId xmlns:a16="http://schemas.microsoft.com/office/drawing/2014/main" id="{6E0A8B63-A104-9901-F2F6-7B5B99140B6D}"/>
                    </a:ext>
                  </a:extLst>
                </p:cNvPr>
                <p:cNvPicPr/>
                <p:nvPr/>
              </p:nvPicPr>
              <p:blipFill>
                <a:blip r:embed="rId191"/>
                <a:stretch>
                  <a:fillRect/>
                </a:stretch>
              </p:blipFill>
              <p:spPr>
                <a:xfrm>
                  <a:off x="12673427" y="9016378"/>
                  <a:ext cx="23760" cy="154800"/>
                </a:xfrm>
                <a:prstGeom prst="rect">
                  <a:avLst/>
                </a:prstGeom>
              </p:spPr>
            </p:pic>
          </mc:Fallback>
        </mc:AlternateContent>
        <mc:AlternateContent xmlns:mc="http://schemas.openxmlformats.org/markup-compatibility/2006" xmlns:p14="http://schemas.microsoft.com/office/powerpoint/2010/main">
          <mc:Choice Requires="p14">
            <p:contentPart p14:bwMode="auto" r:id="rId192">
              <p14:nvContentPartPr>
                <p14:cNvPr id="146" name="筆跡 145">
                  <a:extLst>
                    <a:ext uri="{FF2B5EF4-FFF2-40B4-BE49-F238E27FC236}">
                      <a16:creationId xmlns:a16="http://schemas.microsoft.com/office/drawing/2014/main" id="{D50A0411-9787-905C-090F-3A757300F477}"/>
                    </a:ext>
                  </a:extLst>
                </p14:cNvPr>
                <p14:cNvContentPartPr/>
                <p14:nvPr/>
              </p14:nvContentPartPr>
              <p14:xfrm>
                <a:off x="12833987" y="8978218"/>
                <a:ext cx="133200" cy="187200"/>
              </p14:xfrm>
            </p:contentPart>
          </mc:Choice>
          <mc:Fallback xmlns="">
            <p:pic>
              <p:nvPicPr>
                <p:cNvPr id="146" name="筆跡 145">
                  <a:extLst>
                    <a:ext uri="{FF2B5EF4-FFF2-40B4-BE49-F238E27FC236}">
                      <a16:creationId xmlns:a16="http://schemas.microsoft.com/office/drawing/2014/main" id="{D50A0411-9787-905C-090F-3A757300F477}"/>
                    </a:ext>
                  </a:extLst>
                </p:cNvPr>
                <p:cNvPicPr/>
                <p:nvPr/>
              </p:nvPicPr>
              <p:blipFill>
                <a:blip r:embed="rId193"/>
                <a:stretch>
                  <a:fillRect/>
                </a:stretch>
              </p:blipFill>
              <p:spPr>
                <a:xfrm>
                  <a:off x="12827867" y="8972098"/>
                  <a:ext cx="145440" cy="199440"/>
                </a:xfrm>
                <a:prstGeom prst="rect">
                  <a:avLst/>
                </a:prstGeom>
              </p:spPr>
            </p:pic>
          </mc:Fallback>
        </mc:AlternateContent>
        <mc:AlternateContent xmlns:mc="http://schemas.openxmlformats.org/markup-compatibility/2006" xmlns:p14="http://schemas.microsoft.com/office/powerpoint/2010/main">
          <mc:Choice Requires="p14">
            <p:contentPart p14:bwMode="auto" r:id="rId194">
              <p14:nvContentPartPr>
                <p14:cNvPr id="147" name="筆跡 146">
                  <a:extLst>
                    <a:ext uri="{FF2B5EF4-FFF2-40B4-BE49-F238E27FC236}">
                      <a16:creationId xmlns:a16="http://schemas.microsoft.com/office/drawing/2014/main" id="{14B6A94A-34CB-DC7D-9549-1F23B3BA7F8C}"/>
                    </a:ext>
                  </a:extLst>
                </p14:cNvPr>
                <p14:cNvContentPartPr/>
                <p14:nvPr/>
              </p14:nvContentPartPr>
              <p14:xfrm>
                <a:off x="13053587" y="8956258"/>
                <a:ext cx="11520" cy="197640"/>
              </p14:xfrm>
            </p:contentPart>
          </mc:Choice>
          <mc:Fallback xmlns="">
            <p:pic>
              <p:nvPicPr>
                <p:cNvPr id="147" name="筆跡 146">
                  <a:extLst>
                    <a:ext uri="{FF2B5EF4-FFF2-40B4-BE49-F238E27FC236}">
                      <a16:creationId xmlns:a16="http://schemas.microsoft.com/office/drawing/2014/main" id="{14B6A94A-34CB-DC7D-9549-1F23B3BA7F8C}"/>
                    </a:ext>
                  </a:extLst>
                </p:cNvPr>
                <p:cNvPicPr/>
                <p:nvPr/>
              </p:nvPicPr>
              <p:blipFill>
                <a:blip r:embed="rId195"/>
                <a:stretch>
                  <a:fillRect/>
                </a:stretch>
              </p:blipFill>
              <p:spPr>
                <a:xfrm>
                  <a:off x="13047467" y="8950138"/>
                  <a:ext cx="23760" cy="209880"/>
                </a:xfrm>
                <a:prstGeom prst="rect">
                  <a:avLst/>
                </a:prstGeom>
              </p:spPr>
            </p:pic>
          </mc:Fallback>
        </mc:AlternateContent>
        <mc:AlternateContent xmlns:mc="http://schemas.openxmlformats.org/markup-compatibility/2006" xmlns:p14="http://schemas.microsoft.com/office/powerpoint/2010/main">
          <mc:Choice Requires="p14">
            <p:contentPart p14:bwMode="auto" r:id="rId196">
              <p14:nvContentPartPr>
                <p14:cNvPr id="148" name="筆跡 147">
                  <a:extLst>
                    <a:ext uri="{FF2B5EF4-FFF2-40B4-BE49-F238E27FC236}">
                      <a16:creationId xmlns:a16="http://schemas.microsoft.com/office/drawing/2014/main" id="{7782A1FC-D25A-3729-3259-DD8D17846F06}"/>
                    </a:ext>
                  </a:extLst>
                </p14:cNvPr>
                <p14:cNvContentPartPr/>
                <p14:nvPr/>
              </p14:nvContentPartPr>
              <p14:xfrm>
                <a:off x="13142867" y="9000178"/>
                <a:ext cx="56880" cy="54720"/>
              </p14:xfrm>
            </p:contentPart>
          </mc:Choice>
          <mc:Fallback xmlns="">
            <p:pic>
              <p:nvPicPr>
                <p:cNvPr id="148" name="筆跡 147">
                  <a:extLst>
                    <a:ext uri="{FF2B5EF4-FFF2-40B4-BE49-F238E27FC236}">
                      <a16:creationId xmlns:a16="http://schemas.microsoft.com/office/drawing/2014/main" id="{7782A1FC-D25A-3729-3259-DD8D17846F06}"/>
                    </a:ext>
                  </a:extLst>
                </p:cNvPr>
                <p:cNvPicPr/>
                <p:nvPr/>
              </p:nvPicPr>
              <p:blipFill>
                <a:blip r:embed="rId197"/>
                <a:stretch>
                  <a:fillRect/>
                </a:stretch>
              </p:blipFill>
              <p:spPr>
                <a:xfrm>
                  <a:off x="13136747" y="8994058"/>
                  <a:ext cx="69120" cy="66960"/>
                </a:xfrm>
                <a:prstGeom prst="rect">
                  <a:avLst/>
                </a:prstGeom>
              </p:spPr>
            </p:pic>
          </mc:Fallback>
        </mc:AlternateContent>
        <mc:AlternateContent xmlns:mc="http://schemas.openxmlformats.org/markup-compatibility/2006" xmlns:p14="http://schemas.microsoft.com/office/powerpoint/2010/main">
          <mc:Choice Requires="p14">
            <p:contentPart p14:bwMode="auto" r:id="rId198">
              <p14:nvContentPartPr>
                <p14:cNvPr id="149" name="筆跡 148">
                  <a:extLst>
                    <a:ext uri="{FF2B5EF4-FFF2-40B4-BE49-F238E27FC236}">
                      <a16:creationId xmlns:a16="http://schemas.microsoft.com/office/drawing/2014/main" id="{E1F6D74D-231B-16AB-9DE5-A0D3B71AAEFB}"/>
                    </a:ext>
                  </a:extLst>
                </p14:cNvPr>
                <p14:cNvContentPartPr/>
                <p14:nvPr/>
              </p14:nvContentPartPr>
              <p14:xfrm>
                <a:off x="13253027" y="8901178"/>
                <a:ext cx="183240" cy="245520"/>
              </p14:xfrm>
            </p:contentPart>
          </mc:Choice>
          <mc:Fallback xmlns="">
            <p:pic>
              <p:nvPicPr>
                <p:cNvPr id="149" name="筆跡 148">
                  <a:extLst>
                    <a:ext uri="{FF2B5EF4-FFF2-40B4-BE49-F238E27FC236}">
                      <a16:creationId xmlns:a16="http://schemas.microsoft.com/office/drawing/2014/main" id="{E1F6D74D-231B-16AB-9DE5-A0D3B71AAEFB}"/>
                    </a:ext>
                  </a:extLst>
                </p:cNvPr>
                <p:cNvPicPr/>
                <p:nvPr/>
              </p:nvPicPr>
              <p:blipFill>
                <a:blip r:embed="rId199"/>
                <a:stretch>
                  <a:fillRect/>
                </a:stretch>
              </p:blipFill>
              <p:spPr>
                <a:xfrm>
                  <a:off x="13246907" y="8895058"/>
                  <a:ext cx="195480" cy="257760"/>
                </a:xfrm>
                <a:prstGeom prst="rect">
                  <a:avLst/>
                </a:prstGeom>
              </p:spPr>
            </p:pic>
          </mc:Fallback>
        </mc:AlternateContent>
        <mc:AlternateContent xmlns:mc="http://schemas.openxmlformats.org/markup-compatibility/2006" xmlns:p14="http://schemas.microsoft.com/office/powerpoint/2010/main">
          <mc:Choice Requires="p14">
            <p:contentPart p14:bwMode="auto" r:id="rId200">
              <p14:nvContentPartPr>
                <p14:cNvPr id="150" name="筆跡 149">
                  <a:extLst>
                    <a:ext uri="{FF2B5EF4-FFF2-40B4-BE49-F238E27FC236}">
                      <a16:creationId xmlns:a16="http://schemas.microsoft.com/office/drawing/2014/main" id="{20209DA9-4035-AAE7-FAA1-8C465D2D0725}"/>
                    </a:ext>
                  </a:extLst>
                </p14:cNvPr>
                <p14:cNvContentPartPr/>
                <p14:nvPr/>
              </p14:nvContentPartPr>
              <p14:xfrm>
                <a:off x="13493507" y="8989378"/>
                <a:ext cx="221040" cy="122760"/>
              </p14:xfrm>
            </p:contentPart>
          </mc:Choice>
          <mc:Fallback xmlns="">
            <p:pic>
              <p:nvPicPr>
                <p:cNvPr id="150" name="筆跡 149">
                  <a:extLst>
                    <a:ext uri="{FF2B5EF4-FFF2-40B4-BE49-F238E27FC236}">
                      <a16:creationId xmlns:a16="http://schemas.microsoft.com/office/drawing/2014/main" id="{20209DA9-4035-AAE7-FAA1-8C465D2D0725}"/>
                    </a:ext>
                  </a:extLst>
                </p:cNvPr>
                <p:cNvPicPr/>
                <p:nvPr/>
              </p:nvPicPr>
              <p:blipFill>
                <a:blip r:embed="rId201"/>
                <a:stretch>
                  <a:fillRect/>
                </a:stretch>
              </p:blipFill>
              <p:spPr>
                <a:xfrm>
                  <a:off x="13487387" y="8983258"/>
                  <a:ext cx="233280" cy="135000"/>
                </a:xfrm>
                <a:prstGeom prst="rect">
                  <a:avLst/>
                </a:prstGeom>
              </p:spPr>
            </p:pic>
          </mc:Fallback>
        </mc:AlternateContent>
        <mc:AlternateContent xmlns:mc="http://schemas.openxmlformats.org/markup-compatibility/2006" xmlns:p14="http://schemas.microsoft.com/office/powerpoint/2010/main">
          <mc:Choice Requires="p14">
            <p:contentPart p14:bwMode="auto" r:id="rId202">
              <p14:nvContentPartPr>
                <p14:cNvPr id="153" name="筆跡 152">
                  <a:extLst>
                    <a:ext uri="{FF2B5EF4-FFF2-40B4-BE49-F238E27FC236}">
                      <a16:creationId xmlns:a16="http://schemas.microsoft.com/office/drawing/2014/main" id="{D24312C2-4B6F-2E70-FBCF-908230DBE0B2}"/>
                    </a:ext>
                  </a:extLst>
                </p14:cNvPr>
                <p14:cNvContentPartPr/>
                <p14:nvPr/>
              </p14:nvContentPartPr>
              <p14:xfrm>
                <a:off x="11137307" y="7425035"/>
                <a:ext cx="90360" cy="260640"/>
              </p14:xfrm>
            </p:contentPart>
          </mc:Choice>
          <mc:Fallback xmlns="">
            <p:pic>
              <p:nvPicPr>
                <p:cNvPr id="153" name="筆跡 152">
                  <a:extLst>
                    <a:ext uri="{FF2B5EF4-FFF2-40B4-BE49-F238E27FC236}">
                      <a16:creationId xmlns:a16="http://schemas.microsoft.com/office/drawing/2014/main" id="{D24312C2-4B6F-2E70-FBCF-908230DBE0B2}"/>
                    </a:ext>
                  </a:extLst>
                </p:cNvPr>
                <p:cNvPicPr/>
                <p:nvPr/>
              </p:nvPicPr>
              <p:blipFill>
                <a:blip r:embed="rId203"/>
                <a:stretch>
                  <a:fillRect/>
                </a:stretch>
              </p:blipFill>
              <p:spPr>
                <a:xfrm>
                  <a:off x="11131187" y="7418915"/>
                  <a:ext cx="102600" cy="272880"/>
                </a:xfrm>
                <a:prstGeom prst="rect">
                  <a:avLst/>
                </a:prstGeom>
              </p:spPr>
            </p:pic>
          </mc:Fallback>
        </mc:AlternateContent>
        <mc:AlternateContent xmlns:mc="http://schemas.openxmlformats.org/markup-compatibility/2006" xmlns:p14="http://schemas.microsoft.com/office/powerpoint/2010/main">
          <mc:Choice Requires="p14">
            <p:contentPart p14:bwMode="auto" r:id="rId204">
              <p14:nvContentPartPr>
                <p14:cNvPr id="154" name="筆跡 153">
                  <a:extLst>
                    <a:ext uri="{FF2B5EF4-FFF2-40B4-BE49-F238E27FC236}">
                      <a16:creationId xmlns:a16="http://schemas.microsoft.com/office/drawing/2014/main" id="{8C247A7A-1DCF-7906-CFF1-3714F5AAD793}"/>
                    </a:ext>
                  </a:extLst>
                </p14:cNvPr>
                <p14:cNvContentPartPr/>
                <p14:nvPr/>
              </p14:nvContentPartPr>
              <p14:xfrm>
                <a:off x="11291747" y="7612235"/>
                <a:ext cx="76680" cy="44640"/>
              </p14:xfrm>
            </p:contentPart>
          </mc:Choice>
          <mc:Fallback xmlns="">
            <p:pic>
              <p:nvPicPr>
                <p:cNvPr id="154" name="筆跡 153">
                  <a:extLst>
                    <a:ext uri="{FF2B5EF4-FFF2-40B4-BE49-F238E27FC236}">
                      <a16:creationId xmlns:a16="http://schemas.microsoft.com/office/drawing/2014/main" id="{8C247A7A-1DCF-7906-CFF1-3714F5AAD793}"/>
                    </a:ext>
                  </a:extLst>
                </p:cNvPr>
                <p:cNvPicPr/>
                <p:nvPr/>
              </p:nvPicPr>
              <p:blipFill>
                <a:blip r:embed="rId205"/>
                <a:stretch>
                  <a:fillRect/>
                </a:stretch>
              </p:blipFill>
              <p:spPr>
                <a:xfrm>
                  <a:off x="11285627" y="7606115"/>
                  <a:ext cx="88920" cy="56880"/>
                </a:xfrm>
                <a:prstGeom prst="rect">
                  <a:avLst/>
                </a:prstGeom>
              </p:spPr>
            </p:pic>
          </mc:Fallback>
        </mc:AlternateContent>
        <mc:AlternateContent xmlns:mc="http://schemas.openxmlformats.org/markup-compatibility/2006" xmlns:p14="http://schemas.microsoft.com/office/powerpoint/2010/main">
          <mc:Choice Requires="p14">
            <p:contentPart p14:bwMode="auto" r:id="rId206">
              <p14:nvContentPartPr>
                <p14:cNvPr id="155" name="筆跡 154">
                  <a:extLst>
                    <a:ext uri="{FF2B5EF4-FFF2-40B4-BE49-F238E27FC236}">
                      <a16:creationId xmlns:a16="http://schemas.microsoft.com/office/drawing/2014/main" id="{2E05EBE0-2DC8-EDC5-543B-32F5EFC0A88B}"/>
                    </a:ext>
                  </a:extLst>
                </p14:cNvPr>
                <p14:cNvContentPartPr/>
                <p14:nvPr/>
              </p14:nvContentPartPr>
              <p14:xfrm>
                <a:off x="11391107" y="7601435"/>
                <a:ext cx="12240" cy="238680"/>
              </p14:xfrm>
            </p:contentPart>
          </mc:Choice>
          <mc:Fallback xmlns="">
            <p:pic>
              <p:nvPicPr>
                <p:cNvPr id="155" name="筆跡 154">
                  <a:extLst>
                    <a:ext uri="{FF2B5EF4-FFF2-40B4-BE49-F238E27FC236}">
                      <a16:creationId xmlns:a16="http://schemas.microsoft.com/office/drawing/2014/main" id="{2E05EBE0-2DC8-EDC5-543B-32F5EFC0A88B}"/>
                    </a:ext>
                  </a:extLst>
                </p:cNvPr>
                <p:cNvPicPr/>
                <p:nvPr/>
              </p:nvPicPr>
              <p:blipFill>
                <a:blip r:embed="rId207"/>
                <a:stretch>
                  <a:fillRect/>
                </a:stretch>
              </p:blipFill>
              <p:spPr>
                <a:xfrm>
                  <a:off x="11384987" y="7595315"/>
                  <a:ext cx="24480" cy="250920"/>
                </a:xfrm>
                <a:prstGeom prst="rect">
                  <a:avLst/>
                </a:prstGeom>
              </p:spPr>
            </p:pic>
          </mc:Fallback>
        </mc:AlternateContent>
        <mc:AlternateContent xmlns:mc="http://schemas.openxmlformats.org/markup-compatibility/2006" xmlns:p14="http://schemas.microsoft.com/office/powerpoint/2010/main">
          <mc:Choice Requires="p14">
            <p:contentPart p14:bwMode="auto" r:id="rId208">
              <p14:nvContentPartPr>
                <p14:cNvPr id="156" name="筆跡 155">
                  <a:extLst>
                    <a:ext uri="{FF2B5EF4-FFF2-40B4-BE49-F238E27FC236}">
                      <a16:creationId xmlns:a16="http://schemas.microsoft.com/office/drawing/2014/main" id="{B23CE9FB-F915-DB17-C3CF-1FF66F9E1C78}"/>
                    </a:ext>
                  </a:extLst>
                </p14:cNvPr>
                <p14:cNvContentPartPr/>
                <p14:nvPr/>
              </p14:nvContentPartPr>
              <p14:xfrm>
                <a:off x="11435027" y="7514675"/>
                <a:ext cx="66600" cy="31680"/>
              </p14:xfrm>
            </p:contentPart>
          </mc:Choice>
          <mc:Fallback xmlns="">
            <p:pic>
              <p:nvPicPr>
                <p:cNvPr id="156" name="筆跡 155">
                  <a:extLst>
                    <a:ext uri="{FF2B5EF4-FFF2-40B4-BE49-F238E27FC236}">
                      <a16:creationId xmlns:a16="http://schemas.microsoft.com/office/drawing/2014/main" id="{B23CE9FB-F915-DB17-C3CF-1FF66F9E1C78}"/>
                    </a:ext>
                  </a:extLst>
                </p:cNvPr>
                <p:cNvPicPr/>
                <p:nvPr/>
              </p:nvPicPr>
              <p:blipFill>
                <a:blip r:embed="rId209"/>
                <a:stretch>
                  <a:fillRect/>
                </a:stretch>
              </p:blipFill>
              <p:spPr>
                <a:xfrm>
                  <a:off x="11428907" y="7508555"/>
                  <a:ext cx="78840" cy="43920"/>
                </a:xfrm>
                <a:prstGeom prst="rect">
                  <a:avLst/>
                </a:prstGeom>
              </p:spPr>
            </p:pic>
          </mc:Fallback>
        </mc:AlternateContent>
        <mc:AlternateContent xmlns:mc="http://schemas.openxmlformats.org/markup-compatibility/2006" xmlns:p14="http://schemas.microsoft.com/office/powerpoint/2010/main">
          <mc:Choice Requires="p14">
            <p:contentPart p14:bwMode="auto" r:id="rId210">
              <p14:nvContentPartPr>
                <p14:cNvPr id="157" name="筆跡 156">
                  <a:extLst>
                    <a:ext uri="{FF2B5EF4-FFF2-40B4-BE49-F238E27FC236}">
                      <a16:creationId xmlns:a16="http://schemas.microsoft.com/office/drawing/2014/main" id="{31FAD0CA-83B8-ECBC-5488-572B4D233953}"/>
                    </a:ext>
                  </a:extLst>
                </p14:cNvPr>
                <p14:cNvContentPartPr/>
                <p14:nvPr/>
              </p14:nvContentPartPr>
              <p14:xfrm>
                <a:off x="11511347" y="7490915"/>
                <a:ext cx="78840" cy="187200"/>
              </p14:xfrm>
            </p:contentPart>
          </mc:Choice>
          <mc:Fallback xmlns="">
            <p:pic>
              <p:nvPicPr>
                <p:cNvPr id="157" name="筆跡 156">
                  <a:extLst>
                    <a:ext uri="{FF2B5EF4-FFF2-40B4-BE49-F238E27FC236}">
                      <a16:creationId xmlns:a16="http://schemas.microsoft.com/office/drawing/2014/main" id="{31FAD0CA-83B8-ECBC-5488-572B4D233953}"/>
                    </a:ext>
                  </a:extLst>
                </p:cNvPr>
                <p:cNvPicPr/>
                <p:nvPr/>
              </p:nvPicPr>
              <p:blipFill>
                <a:blip r:embed="rId211"/>
                <a:stretch>
                  <a:fillRect/>
                </a:stretch>
              </p:blipFill>
              <p:spPr>
                <a:xfrm>
                  <a:off x="11505227" y="7484795"/>
                  <a:ext cx="91080" cy="199440"/>
                </a:xfrm>
                <a:prstGeom prst="rect">
                  <a:avLst/>
                </a:prstGeom>
              </p:spPr>
            </p:pic>
          </mc:Fallback>
        </mc:AlternateContent>
        <mc:AlternateContent xmlns:mc="http://schemas.openxmlformats.org/markup-compatibility/2006" xmlns:p14="http://schemas.microsoft.com/office/powerpoint/2010/main">
          <mc:Choice Requires="p14">
            <p:contentPart p14:bwMode="auto" r:id="rId212">
              <p14:nvContentPartPr>
                <p14:cNvPr id="158" name="筆跡 157">
                  <a:extLst>
                    <a:ext uri="{FF2B5EF4-FFF2-40B4-BE49-F238E27FC236}">
                      <a16:creationId xmlns:a16="http://schemas.microsoft.com/office/drawing/2014/main" id="{EA9C824C-39A8-936F-BDF4-18ABBCC5672E}"/>
                    </a:ext>
                  </a:extLst>
                </p14:cNvPr>
                <p14:cNvContentPartPr/>
                <p14:nvPr/>
              </p14:nvContentPartPr>
              <p14:xfrm>
                <a:off x="11609267" y="7535555"/>
                <a:ext cx="82080" cy="111960"/>
              </p14:xfrm>
            </p:contentPart>
          </mc:Choice>
          <mc:Fallback xmlns="">
            <p:pic>
              <p:nvPicPr>
                <p:cNvPr id="158" name="筆跡 157">
                  <a:extLst>
                    <a:ext uri="{FF2B5EF4-FFF2-40B4-BE49-F238E27FC236}">
                      <a16:creationId xmlns:a16="http://schemas.microsoft.com/office/drawing/2014/main" id="{EA9C824C-39A8-936F-BDF4-18ABBCC5672E}"/>
                    </a:ext>
                  </a:extLst>
                </p:cNvPr>
                <p:cNvPicPr/>
                <p:nvPr/>
              </p:nvPicPr>
              <p:blipFill>
                <a:blip r:embed="rId213"/>
                <a:stretch>
                  <a:fillRect/>
                </a:stretch>
              </p:blipFill>
              <p:spPr>
                <a:xfrm>
                  <a:off x="11603147" y="7529435"/>
                  <a:ext cx="94320" cy="124200"/>
                </a:xfrm>
                <a:prstGeom prst="rect">
                  <a:avLst/>
                </a:prstGeom>
              </p:spPr>
            </p:pic>
          </mc:Fallback>
        </mc:AlternateContent>
        <mc:AlternateContent xmlns:mc="http://schemas.openxmlformats.org/markup-compatibility/2006" xmlns:p14="http://schemas.microsoft.com/office/powerpoint/2010/main">
          <mc:Choice Requires="p14">
            <p:contentPart p14:bwMode="auto" r:id="rId214">
              <p14:nvContentPartPr>
                <p14:cNvPr id="159" name="筆跡 158">
                  <a:extLst>
                    <a:ext uri="{FF2B5EF4-FFF2-40B4-BE49-F238E27FC236}">
                      <a16:creationId xmlns:a16="http://schemas.microsoft.com/office/drawing/2014/main" id="{E7CD117B-3A7D-32EF-30C4-357898EFD466}"/>
                    </a:ext>
                  </a:extLst>
                </p14:cNvPr>
                <p14:cNvContentPartPr/>
                <p14:nvPr/>
              </p14:nvContentPartPr>
              <p14:xfrm>
                <a:off x="11886827" y="7535195"/>
                <a:ext cx="52920" cy="11160"/>
              </p14:xfrm>
            </p:contentPart>
          </mc:Choice>
          <mc:Fallback xmlns="">
            <p:pic>
              <p:nvPicPr>
                <p:cNvPr id="159" name="筆跡 158">
                  <a:extLst>
                    <a:ext uri="{FF2B5EF4-FFF2-40B4-BE49-F238E27FC236}">
                      <a16:creationId xmlns:a16="http://schemas.microsoft.com/office/drawing/2014/main" id="{E7CD117B-3A7D-32EF-30C4-357898EFD466}"/>
                    </a:ext>
                  </a:extLst>
                </p:cNvPr>
                <p:cNvPicPr/>
                <p:nvPr/>
              </p:nvPicPr>
              <p:blipFill>
                <a:blip r:embed="rId215"/>
                <a:stretch>
                  <a:fillRect/>
                </a:stretch>
              </p:blipFill>
              <p:spPr>
                <a:xfrm>
                  <a:off x="11880707" y="7529075"/>
                  <a:ext cx="65160" cy="23400"/>
                </a:xfrm>
                <a:prstGeom prst="rect">
                  <a:avLst/>
                </a:prstGeom>
              </p:spPr>
            </p:pic>
          </mc:Fallback>
        </mc:AlternateContent>
        <mc:AlternateContent xmlns:mc="http://schemas.openxmlformats.org/markup-compatibility/2006" xmlns:p14="http://schemas.microsoft.com/office/powerpoint/2010/main">
          <mc:Choice Requires="p14">
            <p:contentPart p14:bwMode="auto" r:id="rId216">
              <p14:nvContentPartPr>
                <p14:cNvPr id="160" name="筆跡 159">
                  <a:extLst>
                    <a:ext uri="{FF2B5EF4-FFF2-40B4-BE49-F238E27FC236}">
                      <a16:creationId xmlns:a16="http://schemas.microsoft.com/office/drawing/2014/main" id="{AA69B4D1-0731-1001-F4B6-2D2A11CB63B0}"/>
                    </a:ext>
                  </a:extLst>
                </p14:cNvPr>
                <p14:cNvContentPartPr/>
                <p14:nvPr/>
              </p14:nvContentPartPr>
              <p14:xfrm>
                <a:off x="11908787" y="7602515"/>
                <a:ext cx="76680" cy="10080"/>
              </p14:xfrm>
            </p:contentPart>
          </mc:Choice>
          <mc:Fallback xmlns="">
            <p:pic>
              <p:nvPicPr>
                <p:cNvPr id="160" name="筆跡 159">
                  <a:extLst>
                    <a:ext uri="{FF2B5EF4-FFF2-40B4-BE49-F238E27FC236}">
                      <a16:creationId xmlns:a16="http://schemas.microsoft.com/office/drawing/2014/main" id="{AA69B4D1-0731-1001-F4B6-2D2A11CB63B0}"/>
                    </a:ext>
                  </a:extLst>
                </p:cNvPr>
                <p:cNvPicPr/>
                <p:nvPr/>
              </p:nvPicPr>
              <p:blipFill>
                <a:blip r:embed="rId217"/>
                <a:stretch>
                  <a:fillRect/>
                </a:stretch>
              </p:blipFill>
              <p:spPr>
                <a:xfrm>
                  <a:off x="11902667" y="7596395"/>
                  <a:ext cx="88920" cy="22320"/>
                </a:xfrm>
                <a:prstGeom prst="rect">
                  <a:avLst/>
                </a:prstGeom>
              </p:spPr>
            </p:pic>
          </mc:Fallback>
        </mc:AlternateContent>
        <mc:AlternateContent xmlns:mc="http://schemas.openxmlformats.org/markup-compatibility/2006" xmlns:p14="http://schemas.microsoft.com/office/powerpoint/2010/main">
          <mc:Choice Requires="p14">
            <p:contentPart p14:bwMode="auto" r:id="rId218">
              <p14:nvContentPartPr>
                <p14:cNvPr id="161" name="筆跡 160">
                  <a:extLst>
                    <a:ext uri="{FF2B5EF4-FFF2-40B4-BE49-F238E27FC236}">
                      <a16:creationId xmlns:a16="http://schemas.microsoft.com/office/drawing/2014/main" id="{22B37B71-A236-24EF-98A0-81F28EE3B507}"/>
                    </a:ext>
                  </a:extLst>
                </p14:cNvPr>
                <p14:cNvContentPartPr/>
                <p14:nvPr/>
              </p14:nvContentPartPr>
              <p14:xfrm>
                <a:off x="12128747" y="7513235"/>
                <a:ext cx="109800" cy="135000"/>
              </p14:xfrm>
            </p:contentPart>
          </mc:Choice>
          <mc:Fallback xmlns="">
            <p:pic>
              <p:nvPicPr>
                <p:cNvPr id="161" name="筆跡 160">
                  <a:extLst>
                    <a:ext uri="{FF2B5EF4-FFF2-40B4-BE49-F238E27FC236}">
                      <a16:creationId xmlns:a16="http://schemas.microsoft.com/office/drawing/2014/main" id="{22B37B71-A236-24EF-98A0-81F28EE3B507}"/>
                    </a:ext>
                  </a:extLst>
                </p:cNvPr>
                <p:cNvPicPr/>
                <p:nvPr/>
              </p:nvPicPr>
              <p:blipFill>
                <a:blip r:embed="rId219"/>
                <a:stretch>
                  <a:fillRect/>
                </a:stretch>
              </p:blipFill>
              <p:spPr>
                <a:xfrm>
                  <a:off x="12122627" y="7507115"/>
                  <a:ext cx="122040" cy="147240"/>
                </a:xfrm>
                <a:prstGeom prst="rect">
                  <a:avLst/>
                </a:prstGeom>
              </p:spPr>
            </p:pic>
          </mc:Fallback>
        </mc:AlternateContent>
        <mc:AlternateContent xmlns:mc="http://schemas.openxmlformats.org/markup-compatibility/2006" xmlns:p14="http://schemas.microsoft.com/office/powerpoint/2010/main">
          <mc:Choice Requires="p14">
            <p:contentPart p14:bwMode="auto" r:id="rId220">
              <p14:nvContentPartPr>
                <p14:cNvPr id="162" name="筆跡 161">
                  <a:extLst>
                    <a:ext uri="{FF2B5EF4-FFF2-40B4-BE49-F238E27FC236}">
                      <a16:creationId xmlns:a16="http://schemas.microsoft.com/office/drawing/2014/main" id="{41BB7FB8-3287-116C-2E1F-634504B88892}"/>
                    </a:ext>
                  </a:extLst>
                </p14:cNvPr>
                <p14:cNvContentPartPr/>
                <p14:nvPr/>
              </p14:nvContentPartPr>
              <p14:xfrm>
                <a:off x="12227747" y="7545995"/>
                <a:ext cx="12240" cy="142560"/>
              </p14:xfrm>
            </p:contentPart>
          </mc:Choice>
          <mc:Fallback xmlns="">
            <p:pic>
              <p:nvPicPr>
                <p:cNvPr id="162" name="筆跡 161">
                  <a:extLst>
                    <a:ext uri="{FF2B5EF4-FFF2-40B4-BE49-F238E27FC236}">
                      <a16:creationId xmlns:a16="http://schemas.microsoft.com/office/drawing/2014/main" id="{41BB7FB8-3287-116C-2E1F-634504B88892}"/>
                    </a:ext>
                  </a:extLst>
                </p:cNvPr>
                <p:cNvPicPr/>
                <p:nvPr/>
              </p:nvPicPr>
              <p:blipFill>
                <a:blip r:embed="rId221"/>
                <a:stretch>
                  <a:fillRect/>
                </a:stretch>
              </p:blipFill>
              <p:spPr>
                <a:xfrm>
                  <a:off x="12221627" y="7539875"/>
                  <a:ext cx="24480" cy="154800"/>
                </a:xfrm>
                <a:prstGeom prst="rect">
                  <a:avLst/>
                </a:prstGeom>
              </p:spPr>
            </p:pic>
          </mc:Fallback>
        </mc:AlternateContent>
        <mc:AlternateContent xmlns:mc="http://schemas.openxmlformats.org/markup-compatibility/2006" xmlns:p14="http://schemas.microsoft.com/office/powerpoint/2010/main">
          <mc:Choice Requires="p14">
            <p:contentPart p14:bwMode="auto" r:id="rId222">
              <p14:nvContentPartPr>
                <p14:cNvPr id="163" name="筆跡 162">
                  <a:extLst>
                    <a:ext uri="{FF2B5EF4-FFF2-40B4-BE49-F238E27FC236}">
                      <a16:creationId xmlns:a16="http://schemas.microsoft.com/office/drawing/2014/main" id="{549BA02B-E65E-2F9B-D17F-0756957D0562}"/>
                    </a:ext>
                  </a:extLst>
                </p14:cNvPr>
                <p14:cNvContentPartPr/>
                <p14:nvPr/>
              </p14:nvContentPartPr>
              <p14:xfrm>
                <a:off x="12337907" y="7490915"/>
                <a:ext cx="87480" cy="189360"/>
              </p14:xfrm>
            </p:contentPart>
          </mc:Choice>
          <mc:Fallback xmlns="">
            <p:pic>
              <p:nvPicPr>
                <p:cNvPr id="163" name="筆跡 162">
                  <a:extLst>
                    <a:ext uri="{FF2B5EF4-FFF2-40B4-BE49-F238E27FC236}">
                      <a16:creationId xmlns:a16="http://schemas.microsoft.com/office/drawing/2014/main" id="{549BA02B-E65E-2F9B-D17F-0756957D0562}"/>
                    </a:ext>
                  </a:extLst>
                </p:cNvPr>
                <p:cNvPicPr/>
                <p:nvPr/>
              </p:nvPicPr>
              <p:blipFill>
                <a:blip r:embed="rId223"/>
                <a:stretch>
                  <a:fillRect/>
                </a:stretch>
              </p:blipFill>
              <p:spPr>
                <a:xfrm>
                  <a:off x="12331787" y="7484795"/>
                  <a:ext cx="99720" cy="201600"/>
                </a:xfrm>
                <a:prstGeom prst="rect">
                  <a:avLst/>
                </a:prstGeom>
              </p:spPr>
            </p:pic>
          </mc:Fallback>
        </mc:AlternateContent>
        <mc:AlternateContent xmlns:mc="http://schemas.openxmlformats.org/markup-compatibility/2006" xmlns:p14="http://schemas.microsoft.com/office/powerpoint/2010/main">
          <mc:Choice Requires="p14">
            <p:contentPart p14:bwMode="auto" r:id="rId224">
              <p14:nvContentPartPr>
                <p14:cNvPr id="164" name="筆跡 163">
                  <a:extLst>
                    <a:ext uri="{FF2B5EF4-FFF2-40B4-BE49-F238E27FC236}">
                      <a16:creationId xmlns:a16="http://schemas.microsoft.com/office/drawing/2014/main" id="{A7531589-2589-3438-0866-D73A1DA360DC}"/>
                    </a:ext>
                  </a:extLst>
                </p14:cNvPr>
                <p14:cNvContentPartPr/>
                <p14:nvPr/>
              </p14:nvContentPartPr>
              <p14:xfrm>
                <a:off x="12459947" y="7589195"/>
                <a:ext cx="76680" cy="43560"/>
              </p14:xfrm>
            </p:contentPart>
          </mc:Choice>
          <mc:Fallback xmlns="">
            <p:pic>
              <p:nvPicPr>
                <p:cNvPr id="164" name="筆跡 163">
                  <a:extLst>
                    <a:ext uri="{FF2B5EF4-FFF2-40B4-BE49-F238E27FC236}">
                      <a16:creationId xmlns:a16="http://schemas.microsoft.com/office/drawing/2014/main" id="{A7531589-2589-3438-0866-D73A1DA360DC}"/>
                    </a:ext>
                  </a:extLst>
                </p:cNvPr>
                <p:cNvPicPr/>
                <p:nvPr/>
              </p:nvPicPr>
              <p:blipFill>
                <a:blip r:embed="rId225"/>
                <a:stretch>
                  <a:fillRect/>
                </a:stretch>
              </p:blipFill>
              <p:spPr>
                <a:xfrm>
                  <a:off x="12453827" y="7583075"/>
                  <a:ext cx="88920" cy="55800"/>
                </a:xfrm>
                <a:prstGeom prst="rect">
                  <a:avLst/>
                </a:prstGeom>
              </p:spPr>
            </p:pic>
          </mc:Fallback>
        </mc:AlternateContent>
        <mc:AlternateContent xmlns:mc="http://schemas.openxmlformats.org/markup-compatibility/2006" xmlns:p14="http://schemas.microsoft.com/office/powerpoint/2010/main">
          <mc:Choice Requires="p14">
            <p:contentPart p14:bwMode="auto" r:id="rId226">
              <p14:nvContentPartPr>
                <p14:cNvPr id="165" name="筆跡 164">
                  <a:extLst>
                    <a:ext uri="{FF2B5EF4-FFF2-40B4-BE49-F238E27FC236}">
                      <a16:creationId xmlns:a16="http://schemas.microsoft.com/office/drawing/2014/main" id="{65914420-771A-393A-851F-2BED0C4E8313}"/>
                    </a:ext>
                  </a:extLst>
                </p14:cNvPr>
                <p14:cNvContentPartPr/>
                <p14:nvPr/>
              </p14:nvContentPartPr>
              <p14:xfrm>
                <a:off x="12591707" y="7468595"/>
                <a:ext cx="87480" cy="159840"/>
              </p14:xfrm>
            </p:contentPart>
          </mc:Choice>
          <mc:Fallback xmlns="">
            <p:pic>
              <p:nvPicPr>
                <p:cNvPr id="165" name="筆跡 164">
                  <a:extLst>
                    <a:ext uri="{FF2B5EF4-FFF2-40B4-BE49-F238E27FC236}">
                      <a16:creationId xmlns:a16="http://schemas.microsoft.com/office/drawing/2014/main" id="{65914420-771A-393A-851F-2BED0C4E8313}"/>
                    </a:ext>
                  </a:extLst>
                </p:cNvPr>
                <p:cNvPicPr/>
                <p:nvPr/>
              </p:nvPicPr>
              <p:blipFill>
                <a:blip r:embed="rId227"/>
                <a:stretch>
                  <a:fillRect/>
                </a:stretch>
              </p:blipFill>
              <p:spPr>
                <a:xfrm>
                  <a:off x="12585587" y="7462475"/>
                  <a:ext cx="99720" cy="172080"/>
                </a:xfrm>
                <a:prstGeom prst="rect">
                  <a:avLst/>
                </a:prstGeom>
              </p:spPr>
            </p:pic>
          </mc:Fallback>
        </mc:AlternateContent>
        <mc:AlternateContent xmlns:mc="http://schemas.openxmlformats.org/markup-compatibility/2006" xmlns:p14="http://schemas.microsoft.com/office/powerpoint/2010/main">
          <mc:Choice Requires="p14">
            <p:contentPart p14:bwMode="auto" r:id="rId228">
              <p14:nvContentPartPr>
                <p14:cNvPr id="166" name="筆跡 165">
                  <a:extLst>
                    <a:ext uri="{FF2B5EF4-FFF2-40B4-BE49-F238E27FC236}">
                      <a16:creationId xmlns:a16="http://schemas.microsoft.com/office/drawing/2014/main" id="{B1125ACD-5522-F532-955B-EC8A8128B30C}"/>
                    </a:ext>
                  </a:extLst>
                </p14:cNvPr>
                <p14:cNvContentPartPr/>
                <p14:nvPr/>
              </p14:nvContentPartPr>
              <p14:xfrm>
                <a:off x="12779267" y="7458155"/>
                <a:ext cx="109080" cy="240840"/>
              </p14:xfrm>
            </p:contentPart>
          </mc:Choice>
          <mc:Fallback xmlns="">
            <p:pic>
              <p:nvPicPr>
                <p:cNvPr id="166" name="筆跡 165">
                  <a:extLst>
                    <a:ext uri="{FF2B5EF4-FFF2-40B4-BE49-F238E27FC236}">
                      <a16:creationId xmlns:a16="http://schemas.microsoft.com/office/drawing/2014/main" id="{B1125ACD-5522-F532-955B-EC8A8128B30C}"/>
                    </a:ext>
                  </a:extLst>
                </p:cNvPr>
                <p:cNvPicPr/>
                <p:nvPr/>
              </p:nvPicPr>
              <p:blipFill>
                <a:blip r:embed="rId229"/>
                <a:stretch>
                  <a:fillRect/>
                </a:stretch>
              </p:blipFill>
              <p:spPr>
                <a:xfrm>
                  <a:off x="12773147" y="7452035"/>
                  <a:ext cx="121320" cy="253080"/>
                </a:xfrm>
                <a:prstGeom prst="rect">
                  <a:avLst/>
                </a:prstGeom>
              </p:spPr>
            </p:pic>
          </mc:Fallback>
        </mc:AlternateContent>
        <mc:AlternateContent xmlns:mc="http://schemas.openxmlformats.org/markup-compatibility/2006" xmlns:p14="http://schemas.microsoft.com/office/powerpoint/2010/main">
          <mc:Choice Requires="p14">
            <p:contentPart p14:bwMode="auto" r:id="rId230">
              <p14:nvContentPartPr>
                <p14:cNvPr id="167" name="筆跡 166">
                  <a:extLst>
                    <a:ext uri="{FF2B5EF4-FFF2-40B4-BE49-F238E27FC236}">
                      <a16:creationId xmlns:a16="http://schemas.microsoft.com/office/drawing/2014/main" id="{A6989716-4F7B-D1E6-8719-5569EFBAD277}"/>
                    </a:ext>
                  </a:extLst>
                </p14:cNvPr>
                <p14:cNvContentPartPr/>
                <p14:nvPr/>
              </p14:nvContentPartPr>
              <p14:xfrm>
                <a:off x="12933347" y="7612235"/>
                <a:ext cx="360" cy="30240"/>
              </p14:xfrm>
            </p:contentPart>
          </mc:Choice>
          <mc:Fallback xmlns="">
            <p:pic>
              <p:nvPicPr>
                <p:cNvPr id="167" name="筆跡 166">
                  <a:extLst>
                    <a:ext uri="{FF2B5EF4-FFF2-40B4-BE49-F238E27FC236}">
                      <a16:creationId xmlns:a16="http://schemas.microsoft.com/office/drawing/2014/main" id="{A6989716-4F7B-D1E6-8719-5569EFBAD277}"/>
                    </a:ext>
                  </a:extLst>
                </p:cNvPr>
                <p:cNvPicPr/>
                <p:nvPr/>
              </p:nvPicPr>
              <p:blipFill>
                <a:blip r:embed="rId231"/>
                <a:stretch>
                  <a:fillRect/>
                </a:stretch>
              </p:blipFill>
              <p:spPr>
                <a:xfrm>
                  <a:off x="12927227" y="7606115"/>
                  <a:ext cx="12600" cy="42480"/>
                </a:xfrm>
                <a:prstGeom prst="rect">
                  <a:avLst/>
                </a:prstGeom>
              </p:spPr>
            </p:pic>
          </mc:Fallback>
        </mc:AlternateContent>
        <mc:AlternateContent xmlns:mc="http://schemas.openxmlformats.org/markup-compatibility/2006" xmlns:p14="http://schemas.microsoft.com/office/powerpoint/2010/main">
          <mc:Choice Requires="p14">
            <p:contentPart p14:bwMode="auto" r:id="rId232">
              <p14:nvContentPartPr>
                <p14:cNvPr id="168" name="筆跡 167">
                  <a:extLst>
                    <a:ext uri="{FF2B5EF4-FFF2-40B4-BE49-F238E27FC236}">
                      <a16:creationId xmlns:a16="http://schemas.microsoft.com/office/drawing/2014/main" id="{E48DA1EF-B468-4C73-C6FF-BAE2DE8A5469}"/>
                    </a:ext>
                  </a:extLst>
                </p14:cNvPr>
                <p14:cNvContentPartPr/>
                <p14:nvPr/>
              </p14:nvContentPartPr>
              <p14:xfrm>
                <a:off x="12944507" y="7513235"/>
                <a:ext cx="360" cy="360"/>
              </p14:xfrm>
            </p:contentPart>
          </mc:Choice>
          <mc:Fallback xmlns="">
            <p:pic>
              <p:nvPicPr>
                <p:cNvPr id="168" name="筆跡 167">
                  <a:extLst>
                    <a:ext uri="{FF2B5EF4-FFF2-40B4-BE49-F238E27FC236}">
                      <a16:creationId xmlns:a16="http://schemas.microsoft.com/office/drawing/2014/main" id="{E48DA1EF-B468-4C73-C6FF-BAE2DE8A5469}"/>
                    </a:ext>
                  </a:extLst>
                </p:cNvPr>
                <p:cNvPicPr/>
                <p:nvPr/>
              </p:nvPicPr>
              <p:blipFill>
                <a:blip r:embed="rId233"/>
                <a:stretch>
                  <a:fillRect/>
                </a:stretch>
              </p:blipFill>
              <p:spPr>
                <a:xfrm>
                  <a:off x="12938387" y="7507115"/>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234">
              <p14:nvContentPartPr>
                <p14:cNvPr id="169" name="筆跡 168">
                  <a:extLst>
                    <a:ext uri="{FF2B5EF4-FFF2-40B4-BE49-F238E27FC236}">
                      <a16:creationId xmlns:a16="http://schemas.microsoft.com/office/drawing/2014/main" id="{9963F7A6-01B0-CC8E-22FD-E4D535711A61}"/>
                    </a:ext>
                  </a:extLst>
                </p14:cNvPr>
                <p14:cNvContentPartPr/>
                <p14:nvPr/>
              </p14:nvContentPartPr>
              <p14:xfrm>
                <a:off x="12955307" y="7524035"/>
                <a:ext cx="41040" cy="360"/>
              </p14:xfrm>
            </p:contentPart>
          </mc:Choice>
          <mc:Fallback xmlns="">
            <p:pic>
              <p:nvPicPr>
                <p:cNvPr id="169" name="筆跡 168">
                  <a:extLst>
                    <a:ext uri="{FF2B5EF4-FFF2-40B4-BE49-F238E27FC236}">
                      <a16:creationId xmlns:a16="http://schemas.microsoft.com/office/drawing/2014/main" id="{9963F7A6-01B0-CC8E-22FD-E4D535711A61}"/>
                    </a:ext>
                  </a:extLst>
                </p:cNvPr>
                <p:cNvPicPr/>
                <p:nvPr/>
              </p:nvPicPr>
              <p:blipFill>
                <a:blip r:embed="rId235"/>
                <a:stretch>
                  <a:fillRect/>
                </a:stretch>
              </p:blipFill>
              <p:spPr>
                <a:xfrm>
                  <a:off x="12949187" y="7517915"/>
                  <a:ext cx="5328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236">
              <p14:nvContentPartPr>
                <p14:cNvPr id="170" name="筆跡 169">
                  <a:extLst>
                    <a:ext uri="{FF2B5EF4-FFF2-40B4-BE49-F238E27FC236}">
                      <a16:creationId xmlns:a16="http://schemas.microsoft.com/office/drawing/2014/main" id="{B16D5C97-7BEF-07C3-7C8E-76DD89A6EF27}"/>
                    </a:ext>
                  </a:extLst>
                </p14:cNvPr>
                <p14:cNvContentPartPr/>
                <p14:nvPr/>
              </p14:nvContentPartPr>
              <p14:xfrm>
                <a:off x="12987347" y="7524035"/>
                <a:ext cx="86040" cy="165960"/>
              </p14:xfrm>
            </p:contentPart>
          </mc:Choice>
          <mc:Fallback xmlns="">
            <p:pic>
              <p:nvPicPr>
                <p:cNvPr id="170" name="筆跡 169">
                  <a:extLst>
                    <a:ext uri="{FF2B5EF4-FFF2-40B4-BE49-F238E27FC236}">
                      <a16:creationId xmlns:a16="http://schemas.microsoft.com/office/drawing/2014/main" id="{B16D5C97-7BEF-07C3-7C8E-76DD89A6EF27}"/>
                    </a:ext>
                  </a:extLst>
                </p:cNvPr>
                <p:cNvPicPr/>
                <p:nvPr/>
              </p:nvPicPr>
              <p:blipFill>
                <a:blip r:embed="rId237"/>
                <a:stretch>
                  <a:fillRect/>
                </a:stretch>
              </p:blipFill>
              <p:spPr>
                <a:xfrm>
                  <a:off x="12981227" y="7517915"/>
                  <a:ext cx="98280" cy="178200"/>
                </a:xfrm>
                <a:prstGeom prst="rect">
                  <a:avLst/>
                </a:prstGeom>
              </p:spPr>
            </p:pic>
          </mc:Fallback>
        </mc:AlternateContent>
        <mc:AlternateContent xmlns:mc="http://schemas.openxmlformats.org/markup-compatibility/2006" xmlns:p14="http://schemas.microsoft.com/office/powerpoint/2010/main">
          <mc:Choice Requires="p14">
            <p:contentPart p14:bwMode="auto" r:id="rId238">
              <p14:nvContentPartPr>
                <p14:cNvPr id="171" name="筆跡 170">
                  <a:extLst>
                    <a:ext uri="{FF2B5EF4-FFF2-40B4-BE49-F238E27FC236}">
                      <a16:creationId xmlns:a16="http://schemas.microsoft.com/office/drawing/2014/main" id="{6CB8FB07-71BB-CCB2-FE40-A74266D065D8}"/>
                    </a:ext>
                  </a:extLst>
                </p14:cNvPr>
                <p14:cNvContentPartPr/>
                <p14:nvPr/>
              </p14:nvContentPartPr>
              <p14:xfrm>
                <a:off x="13092467" y="7490915"/>
                <a:ext cx="50400" cy="175680"/>
              </p14:xfrm>
            </p:contentPart>
          </mc:Choice>
          <mc:Fallback xmlns="">
            <p:pic>
              <p:nvPicPr>
                <p:cNvPr id="171" name="筆跡 170">
                  <a:extLst>
                    <a:ext uri="{FF2B5EF4-FFF2-40B4-BE49-F238E27FC236}">
                      <a16:creationId xmlns:a16="http://schemas.microsoft.com/office/drawing/2014/main" id="{6CB8FB07-71BB-CCB2-FE40-A74266D065D8}"/>
                    </a:ext>
                  </a:extLst>
                </p:cNvPr>
                <p:cNvPicPr/>
                <p:nvPr/>
              </p:nvPicPr>
              <p:blipFill>
                <a:blip r:embed="rId239"/>
                <a:stretch>
                  <a:fillRect/>
                </a:stretch>
              </p:blipFill>
              <p:spPr>
                <a:xfrm>
                  <a:off x="13086347" y="7484795"/>
                  <a:ext cx="62640" cy="187920"/>
                </a:xfrm>
                <a:prstGeom prst="rect">
                  <a:avLst/>
                </a:prstGeom>
              </p:spPr>
            </p:pic>
          </mc:Fallback>
        </mc:AlternateContent>
        <mc:AlternateContent xmlns:mc="http://schemas.openxmlformats.org/markup-compatibility/2006" xmlns:p14="http://schemas.microsoft.com/office/powerpoint/2010/main">
          <mc:Choice Requires="p14">
            <p:contentPart p14:bwMode="auto" r:id="rId240">
              <p14:nvContentPartPr>
                <p14:cNvPr id="174" name="筆跡 173">
                  <a:extLst>
                    <a:ext uri="{FF2B5EF4-FFF2-40B4-BE49-F238E27FC236}">
                      <a16:creationId xmlns:a16="http://schemas.microsoft.com/office/drawing/2014/main" id="{73C4989A-E9E4-A245-4614-C07157B20548}"/>
                    </a:ext>
                  </a:extLst>
                </p14:cNvPr>
                <p14:cNvContentPartPr/>
                <p14:nvPr/>
              </p14:nvContentPartPr>
              <p14:xfrm>
                <a:off x="11749307" y="7480115"/>
                <a:ext cx="138240" cy="262800"/>
              </p14:xfrm>
            </p:contentPart>
          </mc:Choice>
          <mc:Fallback xmlns="">
            <p:pic>
              <p:nvPicPr>
                <p:cNvPr id="174" name="筆跡 173">
                  <a:extLst>
                    <a:ext uri="{FF2B5EF4-FFF2-40B4-BE49-F238E27FC236}">
                      <a16:creationId xmlns:a16="http://schemas.microsoft.com/office/drawing/2014/main" id="{73C4989A-E9E4-A245-4614-C07157B20548}"/>
                    </a:ext>
                  </a:extLst>
                </p:cNvPr>
                <p:cNvPicPr/>
                <p:nvPr/>
              </p:nvPicPr>
              <p:blipFill>
                <a:blip r:embed="rId241"/>
                <a:stretch>
                  <a:fillRect/>
                </a:stretch>
              </p:blipFill>
              <p:spPr>
                <a:xfrm>
                  <a:off x="11743187" y="7473995"/>
                  <a:ext cx="150480" cy="275040"/>
                </a:xfrm>
                <a:prstGeom prst="rect">
                  <a:avLst/>
                </a:prstGeom>
              </p:spPr>
            </p:pic>
          </mc:Fallback>
        </mc:AlternateContent>
      </p:grpSp>
      <p:pic>
        <p:nvPicPr>
          <p:cNvPr id="177" name="圖片 176">
            <a:extLst>
              <a:ext uri="{FF2B5EF4-FFF2-40B4-BE49-F238E27FC236}">
                <a16:creationId xmlns:a16="http://schemas.microsoft.com/office/drawing/2014/main" id="{FBA4E84B-4C1C-41D2-5873-AC745804EA6C}"/>
              </a:ext>
            </a:extLst>
          </p:cNvPr>
          <p:cNvPicPr>
            <a:picLocks noChangeAspect="1"/>
          </p:cNvPicPr>
          <p:nvPr/>
        </p:nvPicPr>
        <p:blipFill>
          <a:blip r:embed="rId242"/>
          <a:stretch>
            <a:fillRect/>
          </a:stretch>
        </p:blipFill>
        <p:spPr>
          <a:xfrm>
            <a:off x="-9133090" y="4632305"/>
            <a:ext cx="9183382" cy="2981741"/>
          </a:xfrm>
          <a:prstGeom prst="rect">
            <a:avLst/>
          </a:prstGeom>
        </p:spPr>
      </p:pic>
      <mc:AlternateContent xmlns:mc="http://schemas.openxmlformats.org/markup-compatibility/2006" xmlns:p14="http://schemas.microsoft.com/office/powerpoint/2010/main">
        <mc:Choice Requires="p14">
          <p:contentPart p14:bwMode="auto" r:id="rId243">
            <p14:nvContentPartPr>
              <p14:cNvPr id="178" name="筆跡 177">
                <a:extLst>
                  <a:ext uri="{FF2B5EF4-FFF2-40B4-BE49-F238E27FC236}">
                    <a16:creationId xmlns:a16="http://schemas.microsoft.com/office/drawing/2014/main" id="{4CF893E8-16D0-607D-B478-D51DC272BB9C}"/>
                  </a:ext>
                </a:extLst>
              </p14:cNvPr>
              <p14:cNvContentPartPr/>
              <p14:nvPr/>
            </p14:nvContentPartPr>
            <p14:xfrm>
              <a:off x="-4721310" y="4777200"/>
              <a:ext cx="101520" cy="136080"/>
            </p14:xfrm>
          </p:contentPart>
        </mc:Choice>
        <mc:Fallback xmlns="">
          <p:pic>
            <p:nvPicPr>
              <p:cNvPr id="178" name="筆跡 177">
                <a:extLst>
                  <a:ext uri="{FF2B5EF4-FFF2-40B4-BE49-F238E27FC236}">
                    <a16:creationId xmlns:a16="http://schemas.microsoft.com/office/drawing/2014/main" id="{4CF893E8-16D0-607D-B478-D51DC272BB9C}"/>
                  </a:ext>
                </a:extLst>
              </p:cNvPr>
              <p:cNvPicPr/>
              <p:nvPr/>
            </p:nvPicPr>
            <p:blipFill>
              <a:blip r:embed="rId244"/>
              <a:stretch>
                <a:fillRect/>
              </a:stretch>
            </p:blipFill>
            <p:spPr>
              <a:xfrm>
                <a:off x="-4727430" y="4771080"/>
                <a:ext cx="113760" cy="148320"/>
              </a:xfrm>
              <a:prstGeom prst="rect">
                <a:avLst/>
              </a:prstGeom>
            </p:spPr>
          </p:pic>
        </mc:Fallback>
      </mc:AlternateContent>
      <mc:AlternateContent xmlns:mc="http://schemas.openxmlformats.org/markup-compatibility/2006" xmlns:p14="http://schemas.microsoft.com/office/powerpoint/2010/main">
        <mc:Choice Requires="p14">
          <p:contentPart p14:bwMode="auto" r:id="rId245">
            <p14:nvContentPartPr>
              <p14:cNvPr id="179" name="筆跡 178">
                <a:extLst>
                  <a:ext uri="{FF2B5EF4-FFF2-40B4-BE49-F238E27FC236}">
                    <a16:creationId xmlns:a16="http://schemas.microsoft.com/office/drawing/2014/main" id="{1560B5B6-3A98-3131-58B8-139DD4DB7BBC}"/>
                  </a:ext>
                </a:extLst>
              </p14:cNvPr>
              <p14:cNvContentPartPr/>
              <p14:nvPr/>
            </p14:nvContentPartPr>
            <p14:xfrm>
              <a:off x="-4617990" y="4925520"/>
              <a:ext cx="126360" cy="67680"/>
            </p14:xfrm>
          </p:contentPart>
        </mc:Choice>
        <mc:Fallback xmlns="">
          <p:pic>
            <p:nvPicPr>
              <p:cNvPr id="179" name="筆跡 178">
                <a:extLst>
                  <a:ext uri="{FF2B5EF4-FFF2-40B4-BE49-F238E27FC236}">
                    <a16:creationId xmlns:a16="http://schemas.microsoft.com/office/drawing/2014/main" id="{1560B5B6-3A98-3131-58B8-139DD4DB7BBC}"/>
                  </a:ext>
                </a:extLst>
              </p:cNvPr>
              <p:cNvPicPr/>
              <p:nvPr/>
            </p:nvPicPr>
            <p:blipFill>
              <a:blip r:embed="rId246"/>
              <a:stretch>
                <a:fillRect/>
              </a:stretch>
            </p:blipFill>
            <p:spPr>
              <a:xfrm>
                <a:off x="-4624110" y="4919400"/>
                <a:ext cx="138600" cy="79920"/>
              </a:xfrm>
              <a:prstGeom prst="rect">
                <a:avLst/>
              </a:prstGeom>
            </p:spPr>
          </p:pic>
        </mc:Fallback>
      </mc:AlternateContent>
      <mc:AlternateContent xmlns:mc="http://schemas.openxmlformats.org/markup-compatibility/2006" xmlns:p14="http://schemas.microsoft.com/office/powerpoint/2010/main">
        <mc:Choice Requires="p14">
          <p:contentPart p14:bwMode="auto" r:id="rId247">
            <p14:nvContentPartPr>
              <p14:cNvPr id="180" name="筆跡 179">
                <a:extLst>
                  <a:ext uri="{FF2B5EF4-FFF2-40B4-BE49-F238E27FC236}">
                    <a16:creationId xmlns:a16="http://schemas.microsoft.com/office/drawing/2014/main" id="{867FEDF2-C55E-9802-194B-37BE823DF3D6}"/>
                  </a:ext>
                </a:extLst>
              </p14:cNvPr>
              <p14:cNvContentPartPr/>
              <p14:nvPr/>
            </p14:nvContentPartPr>
            <p14:xfrm>
              <a:off x="-4446630" y="4871160"/>
              <a:ext cx="45360" cy="9360"/>
            </p14:xfrm>
          </p:contentPart>
        </mc:Choice>
        <mc:Fallback xmlns="">
          <p:pic>
            <p:nvPicPr>
              <p:cNvPr id="180" name="筆跡 179">
                <a:extLst>
                  <a:ext uri="{FF2B5EF4-FFF2-40B4-BE49-F238E27FC236}">
                    <a16:creationId xmlns:a16="http://schemas.microsoft.com/office/drawing/2014/main" id="{867FEDF2-C55E-9802-194B-37BE823DF3D6}"/>
                  </a:ext>
                </a:extLst>
              </p:cNvPr>
              <p:cNvPicPr/>
              <p:nvPr/>
            </p:nvPicPr>
            <p:blipFill>
              <a:blip r:embed="rId248"/>
              <a:stretch>
                <a:fillRect/>
              </a:stretch>
            </p:blipFill>
            <p:spPr>
              <a:xfrm>
                <a:off x="-4452750" y="4865040"/>
                <a:ext cx="57600" cy="21600"/>
              </a:xfrm>
              <a:prstGeom prst="rect">
                <a:avLst/>
              </a:prstGeom>
            </p:spPr>
          </p:pic>
        </mc:Fallback>
      </mc:AlternateContent>
      <mc:AlternateContent xmlns:mc="http://schemas.openxmlformats.org/markup-compatibility/2006" xmlns:p14="http://schemas.microsoft.com/office/powerpoint/2010/main">
        <mc:Choice Requires="p14">
          <p:contentPart p14:bwMode="auto" r:id="rId249">
            <p14:nvContentPartPr>
              <p14:cNvPr id="181" name="筆跡 180">
                <a:extLst>
                  <a:ext uri="{FF2B5EF4-FFF2-40B4-BE49-F238E27FC236}">
                    <a16:creationId xmlns:a16="http://schemas.microsoft.com/office/drawing/2014/main" id="{6A846B29-B0C5-2F91-834C-340AF6502D3C}"/>
                  </a:ext>
                </a:extLst>
              </p14:cNvPr>
              <p14:cNvContentPartPr/>
              <p14:nvPr/>
            </p14:nvContentPartPr>
            <p14:xfrm>
              <a:off x="-4435470" y="4914360"/>
              <a:ext cx="66600" cy="360"/>
            </p14:xfrm>
          </p:contentPart>
        </mc:Choice>
        <mc:Fallback xmlns="">
          <p:pic>
            <p:nvPicPr>
              <p:cNvPr id="181" name="筆跡 180">
                <a:extLst>
                  <a:ext uri="{FF2B5EF4-FFF2-40B4-BE49-F238E27FC236}">
                    <a16:creationId xmlns:a16="http://schemas.microsoft.com/office/drawing/2014/main" id="{6A846B29-B0C5-2F91-834C-340AF6502D3C}"/>
                  </a:ext>
                </a:extLst>
              </p:cNvPr>
              <p:cNvPicPr/>
              <p:nvPr/>
            </p:nvPicPr>
            <p:blipFill>
              <a:blip r:embed="rId250"/>
              <a:stretch>
                <a:fillRect/>
              </a:stretch>
            </p:blipFill>
            <p:spPr>
              <a:xfrm>
                <a:off x="-4441590" y="4908240"/>
                <a:ext cx="7884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251">
            <p14:nvContentPartPr>
              <p14:cNvPr id="185" name="筆跡 184">
                <a:extLst>
                  <a:ext uri="{FF2B5EF4-FFF2-40B4-BE49-F238E27FC236}">
                    <a16:creationId xmlns:a16="http://schemas.microsoft.com/office/drawing/2014/main" id="{9CCE9B2D-42FA-4BB6-E232-CD700F384F05}"/>
                  </a:ext>
                </a:extLst>
              </p14:cNvPr>
              <p14:cNvContentPartPr/>
              <p14:nvPr/>
            </p14:nvContentPartPr>
            <p14:xfrm>
              <a:off x="-4082310" y="4753440"/>
              <a:ext cx="240840" cy="276840"/>
            </p14:xfrm>
          </p:contentPart>
        </mc:Choice>
        <mc:Fallback xmlns="">
          <p:pic>
            <p:nvPicPr>
              <p:cNvPr id="185" name="筆跡 184">
                <a:extLst>
                  <a:ext uri="{FF2B5EF4-FFF2-40B4-BE49-F238E27FC236}">
                    <a16:creationId xmlns:a16="http://schemas.microsoft.com/office/drawing/2014/main" id="{9CCE9B2D-42FA-4BB6-E232-CD700F384F05}"/>
                  </a:ext>
                </a:extLst>
              </p:cNvPr>
              <p:cNvPicPr/>
              <p:nvPr/>
            </p:nvPicPr>
            <p:blipFill>
              <a:blip r:embed="rId252"/>
              <a:stretch>
                <a:fillRect/>
              </a:stretch>
            </p:blipFill>
            <p:spPr>
              <a:xfrm>
                <a:off x="-4088430" y="4747320"/>
                <a:ext cx="253080" cy="289080"/>
              </a:xfrm>
              <a:prstGeom prst="rect">
                <a:avLst/>
              </a:prstGeom>
            </p:spPr>
          </p:pic>
        </mc:Fallback>
      </mc:AlternateContent>
      <mc:AlternateContent xmlns:mc="http://schemas.openxmlformats.org/markup-compatibility/2006" xmlns:p14="http://schemas.microsoft.com/office/powerpoint/2010/main">
        <mc:Choice Requires="p14">
          <p:contentPart p14:bwMode="auto" r:id="rId253">
            <p14:nvContentPartPr>
              <p14:cNvPr id="186" name="筆跡 185">
                <a:extLst>
                  <a:ext uri="{FF2B5EF4-FFF2-40B4-BE49-F238E27FC236}">
                    <a16:creationId xmlns:a16="http://schemas.microsoft.com/office/drawing/2014/main" id="{22273207-B735-9945-6DC1-56A391A39A69}"/>
                  </a:ext>
                </a:extLst>
              </p14:cNvPr>
              <p14:cNvContentPartPr/>
              <p14:nvPr/>
            </p14:nvContentPartPr>
            <p14:xfrm>
              <a:off x="-3818070" y="4841280"/>
              <a:ext cx="49680" cy="4680"/>
            </p14:xfrm>
          </p:contentPart>
        </mc:Choice>
        <mc:Fallback xmlns="">
          <p:pic>
            <p:nvPicPr>
              <p:cNvPr id="186" name="筆跡 185">
                <a:extLst>
                  <a:ext uri="{FF2B5EF4-FFF2-40B4-BE49-F238E27FC236}">
                    <a16:creationId xmlns:a16="http://schemas.microsoft.com/office/drawing/2014/main" id="{22273207-B735-9945-6DC1-56A391A39A69}"/>
                  </a:ext>
                </a:extLst>
              </p:cNvPr>
              <p:cNvPicPr/>
              <p:nvPr/>
            </p:nvPicPr>
            <p:blipFill>
              <a:blip r:embed="rId254"/>
              <a:stretch>
                <a:fillRect/>
              </a:stretch>
            </p:blipFill>
            <p:spPr>
              <a:xfrm>
                <a:off x="-3824190" y="4835160"/>
                <a:ext cx="61920" cy="16920"/>
              </a:xfrm>
              <a:prstGeom prst="rect">
                <a:avLst/>
              </a:prstGeom>
            </p:spPr>
          </p:pic>
        </mc:Fallback>
      </mc:AlternateContent>
      <mc:AlternateContent xmlns:mc="http://schemas.openxmlformats.org/markup-compatibility/2006" xmlns:p14="http://schemas.microsoft.com/office/powerpoint/2010/main">
        <mc:Choice Requires="p14">
          <p:contentPart p14:bwMode="auto" r:id="rId255">
            <p14:nvContentPartPr>
              <p14:cNvPr id="187" name="筆跡 186">
                <a:extLst>
                  <a:ext uri="{FF2B5EF4-FFF2-40B4-BE49-F238E27FC236}">
                    <a16:creationId xmlns:a16="http://schemas.microsoft.com/office/drawing/2014/main" id="{37056CC0-503F-C14F-8172-343865067940}"/>
                  </a:ext>
                </a:extLst>
              </p14:cNvPr>
              <p14:cNvContentPartPr/>
              <p14:nvPr/>
            </p14:nvContentPartPr>
            <p14:xfrm>
              <a:off x="-3692430" y="4731840"/>
              <a:ext cx="360" cy="216000"/>
            </p14:xfrm>
          </p:contentPart>
        </mc:Choice>
        <mc:Fallback xmlns="">
          <p:pic>
            <p:nvPicPr>
              <p:cNvPr id="187" name="筆跡 186">
                <a:extLst>
                  <a:ext uri="{FF2B5EF4-FFF2-40B4-BE49-F238E27FC236}">
                    <a16:creationId xmlns:a16="http://schemas.microsoft.com/office/drawing/2014/main" id="{37056CC0-503F-C14F-8172-343865067940}"/>
                  </a:ext>
                </a:extLst>
              </p:cNvPr>
              <p:cNvPicPr/>
              <p:nvPr/>
            </p:nvPicPr>
            <p:blipFill>
              <a:blip r:embed="rId256"/>
              <a:stretch>
                <a:fillRect/>
              </a:stretch>
            </p:blipFill>
            <p:spPr>
              <a:xfrm>
                <a:off x="-3698550" y="4725720"/>
                <a:ext cx="12600" cy="228240"/>
              </a:xfrm>
              <a:prstGeom prst="rect">
                <a:avLst/>
              </a:prstGeom>
            </p:spPr>
          </p:pic>
        </mc:Fallback>
      </mc:AlternateContent>
      <mc:AlternateContent xmlns:mc="http://schemas.openxmlformats.org/markup-compatibility/2006" xmlns:p14="http://schemas.microsoft.com/office/powerpoint/2010/main">
        <mc:Choice Requires="p14">
          <p:contentPart p14:bwMode="auto" r:id="rId257">
            <p14:nvContentPartPr>
              <p14:cNvPr id="188" name="筆跡 187">
                <a:extLst>
                  <a:ext uri="{FF2B5EF4-FFF2-40B4-BE49-F238E27FC236}">
                    <a16:creationId xmlns:a16="http://schemas.microsoft.com/office/drawing/2014/main" id="{03228475-4A40-96F7-B4BC-E45164B17EA9}"/>
                  </a:ext>
                </a:extLst>
              </p14:cNvPr>
              <p14:cNvContentPartPr/>
              <p14:nvPr/>
            </p14:nvContentPartPr>
            <p14:xfrm>
              <a:off x="-4174110" y="4743000"/>
              <a:ext cx="91440" cy="230040"/>
            </p14:xfrm>
          </p:contentPart>
        </mc:Choice>
        <mc:Fallback xmlns="">
          <p:pic>
            <p:nvPicPr>
              <p:cNvPr id="188" name="筆跡 187">
                <a:extLst>
                  <a:ext uri="{FF2B5EF4-FFF2-40B4-BE49-F238E27FC236}">
                    <a16:creationId xmlns:a16="http://schemas.microsoft.com/office/drawing/2014/main" id="{03228475-4A40-96F7-B4BC-E45164B17EA9}"/>
                  </a:ext>
                </a:extLst>
              </p:cNvPr>
              <p:cNvPicPr/>
              <p:nvPr/>
            </p:nvPicPr>
            <p:blipFill>
              <a:blip r:embed="rId258"/>
              <a:stretch>
                <a:fillRect/>
              </a:stretch>
            </p:blipFill>
            <p:spPr>
              <a:xfrm>
                <a:off x="-4180230" y="4736880"/>
                <a:ext cx="103680" cy="242280"/>
              </a:xfrm>
              <a:prstGeom prst="rect">
                <a:avLst/>
              </a:prstGeom>
            </p:spPr>
          </p:pic>
        </mc:Fallback>
      </mc:AlternateContent>
      <mc:AlternateContent xmlns:mc="http://schemas.openxmlformats.org/markup-compatibility/2006" xmlns:p14="http://schemas.microsoft.com/office/powerpoint/2010/main">
        <mc:Choice Requires="p14">
          <p:contentPart p14:bwMode="auto" r:id="rId259">
            <p14:nvContentPartPr>
              <p14:cNvPr id="189" name="筆跡 188">
                <a:extLst>
                  <a:ext uri="{FF2B5EF4-FFF2-40B4-BE49-F238E27FC236}">
                    <a16:creationId xmlns:a16="http://schemas.microsoft.com/office/drawing/2014/main" id="{51229C4F-C9AE-286E-3166-237FF9F01642}"/>
                  </a:ext>
                </a:extLst>
              </p14:cNvPr>
              <p14:cNvContentPartPr/>
              <p14:nvPr/>
            </p14:nvContentPartPr>
            <p14:xfrm>
              <a:off x="-3631590" y="4708800"/>
              <a:ext cx="67320" cy="252000"/>
            </p14:xfrm>
          </p:contentPart>
        </mc:Choice>
        <mc:Fallback xmlns="">
          <p:pic>
            <p:nvPicPr>
              <p:cNvPr id="189" name="筆跡 188">
                <a:extLst>
                  <a:ext uri="{FF2B5EF4-FFF2-40B4-BE49-F238E27FC236}">
                    <a16:creationId xmlns:a16="http://schemas.microsoft.com/office/drawing/2014/main" id="{51229C4F-C9AE-286E-3166-237FF9F01642}"/>
                  </a:ext>
                </a:extLst>
              </p:cNvPr>
              <p:cNvPicPr/>
              <p:nvPr/>
            </p:nvPicPr>
            <p:blipFill>
              <a:blip r:embed="rId260"/>
              <a:stretch>
                <a:fillRect/>
              </a:stretch>
            </p:blipFill>
            <p:spPr>
              <a:xfrm>
                <a:off x="-3637710" y="4702680"/>
                <a:ext cx="79560" cy="264240"/>
              </a:xfrm>
              <a:prstGeom prst="rect">
                <a:avLst/>
              </a:prstGeom>
            </p:spPr>
          </p:pic>
        </mc:Fallback>
      </mc:AlternateContent>
      <mc:AlternateContent xmlns:mc="http://schemas.openxmlformats.org/markup-compatibility/2006" xmlns:p14="http://schemas.microsoft.com/office/powerpoint/2010/main">
        <mc:Choice Requires="p14">
          <p:contentPart p14:bwMode="auto" r:id="rId261">
            <p14:nvContentPartPr>
              <p14:cNvPr id="190" name="筆跡 189">
                <a:extLst>
                  <a:ext uri="{FF2B5EF4-FFF2-40B4-BE49-F238E27FC236}">
                    <a16:creationId xmlns:a16="http://schemas.microsoft.com/office/drawing/2014/main" id="{A18AA3DA-F76E-695D-0327-B9A429B3D5D2}"/>
                  </a:ext>
                </a:extLst>
              </p14:cNvPr>
              <p14:cNvContentPartPr/>
              <p14:nvPr/>
            </p14:nvContentPartPr>
            <p14:xfrm>
              <a:off x="-3589830" y="4719960"/>
              <a:ext cx="137880" cy="298440"/>
            </p14:xfrm>
          </p:contentPart>
        </mc:Choice>
        <mc:Fallback xmlns="">
          <p:pic>
            <p:nvPicPr>
              <p:cNvPr id="190" name="筆跡 189">
                <a:extLst>
                  <a:ext uri="{FF2B5EF4-FFF2-40B4-BE49-F238E27FC236}">
                    <a16:creationId xmlns:a16="http://schemas.microsoft.com/office/drawing/2014/main" id="{A18AA3DA-F76E-695D-0327-B9A429B3D5D2}"/>
                  </a:ext>
                </a:extLst>
              </p:cNvPr>
              <p:cNvPicPr/>
              <p:nvPr/>
            </p:nvPicPr>
            <p:blipFill>
              <a:blip r:embed="rId262"/>
              <a:stretch>
                <a:fillRect/>
              </a:stretch>
            </p:blipFill>
            <p:spPr>
              <a:xfrm>
                <a:off x="-3595950" y="4713840"/>
                <a:ext cx="150120" cy="310680"/>
              </a:xfrm>
              <a:prstGeom prst="rect">
                <a:avLst/>
              </a:prstGeom>
            </p:spPr>
          </p:pic>
        </mc:Fallback>
      </mc:AlternateContent>
      <mc:AlternateContent xmlns:mc="http://schemas.openxmlformats.org/markup-compatibility/2006" xmlns:p14="http://schemas.microsoft.com/office/powerpoint/2010/main">
        <mc:Choice Requires="p14">
          <p:contentPart p14:bwMode="auto" r:id="rId263">
            <p14:nvContentPartPr>
              <p14:cNvPr id="191" name="筆跡 190">
                <a:extLst>
                  <a:ext uri="{FF2B5EF4-FFF2-40B4-BE49-F238E27FC236}">
                    <a16:creationId xmlns:a16="http://schemas.microsoft.com/office/drawing/2014/main" id="{D015C657-E380-7493-3AC2-53F85971F7F2}"/>
                  </a:ext>
                </a:extLst>
              </p14:cNvPr>
              <p14:cNvContentPartPr/>
              <p14:nvPr/>
            </p14:nvContentPartPr>
            <p14:xfrm>
              <a:off x="-3452310" y="4799160"/>
              <a:ext cx="69480" cy="171000"/>
            </p14:xfrm>
          </p:contentPart>
        </mc:Choice>
        <mc:Fallback xmlns="">
          <p:pic>
            <p:nvPicPr>
              <p:cNvPr id="191" name="筆跡 190">
                <a:extLst>
                  <a:ext uri="{FF2B5EF4-FFF2-40B4-BE49-F238E27FC236}">
                    <a16:creationId xmlns:a16="http://schemas.microsoft.com/office/drawing/2014/main" id="{D015C657-E380-7493-3AC2-53F85971F7F2}"/>
                  </a:ext>
                </a:extLst>
              </p:cNvPr>
              <p:cNvPicPr/>
              <p:nvPr/>
            </p:nvPicPr>
            <p:blipFill>
              <a:blip r:embed="rId264"/>
              <a:stretch>
                <a:fillRect/>
              </a:stretch>
            </p:blipFill>
            <p:spPr>
              <a:xfrm>
                <a:off x="-3458430" y="4793040"/>
                <a:ext cx="81720" cy="183240"/>
              </a:xfrm>
              <a:prstGeom prst="rect">
                <a:avLst/>
              </a:prstGeom>
            </p:spPr>
          </p:pic>
        </mc:Fallback>
      </mc:AlternateContent>
      <mc:AlternateContent xmlns:mc="http://schemas.openxmlformats.org/markup-compatibility/2006" xmlns:p14="http://schemas.microsoft.com/office/powerpoint/2010/main">
        <mc:Choice Requires="p14">
          <p:contentPart p14:bwMode="auto" r:id="rId265">
            <p14:nvContentPartPr>
              <p14:cNvPr id="192" name="筆跡 191">
                <a:extLst>
                  <a:ext uri="{FF2B5EF4-FFF2-40B4-BE49-F238E27FC236}">
                    <a16:creationId xmlns:a16="http://schemas.microsoft.com/office/drawing/2014/main" id="{A6F32E51-6A81-7366-6CA9-01C31C1C335A}"/>
                  </a:ext>
                </a:extLst>
              </p14:cNvPr>
              <p14:cNvContentPartPr/>
              <p14:nvPr/>
            </p14:nvContentPartPr>
            <p14:xfrm>
              <a:off x="-3321270" y="4787640"/>
              <a:ext cx="106560" cy="174240"/>
            </p14:xfrm>
          </p:contentPart>
        </mc:Choice>
        <mc:Fallback xmlns="">
          <p:pic>
            <p:nvPicPr>
              <p:cNvPr id="192" name="筆跡 191">
                <a:extLst>
                  <a:ext uri="{FF2B5EF4-FFF2-40B4-BE49-F238E27FC236}">
                    <a16:creationId xmlns:a16="http://schemas.microsoft.com/office/drawing/2014/main" id="{A6F32E51-6A81-7366-6CA9-01C31C1C335A}"/>
                  </a:ext>
                </a:extLst>
              </p:cNvPr>
              <p:cNvPicPr/>
              <p:nvPr/>
            </p:nvPicPr>
            <p:blipFill>
              <a:blip r:embed="rId266"/>
              <a:stretch>
                <a:fillRect/>
              </a:stretch>
            </p:blipFill>
            <p:spPr>
              <a:xfrm>
                <a:off x="-3327390" y="4781520"/>
                <a:ext cx="118800" cy="186480"/>
              </a:xfrm>
              <a:prstGeom prst="rect">
                <a:avLst/>
              </a:prstGeom>
            </p:spPr>
          </p:pic>
        </mc:Fallback>
      </mc:AlternateContent>
      <mc:AlternateContent xmlns:mc="http://schemas.openxmlformats.org/markup-compatibility/2006" xmlns:p14="http://schemas.microsoft.com/office/powerpoint/2010/main">
        <mc:Choice Requires="p14">
          <p:contentPart p14:bwMode="auto" r:id="rId267">
            <p14:nvContentPartPr>
              <p14:cNvPr id="193" name="筆跡 192">
                <a:extLst>
                  <a:ext uri="{FF2B5EF4-FFF2-40B4-BE49-F238E27FC236}">
                    <a16:creationId xmlns:a16="http://schemas.microsoft.com/office/drawing/2014/main" id="{69733F39-7F9D-159D-E1DA-B74724D74614}"/>
                  </a:ext>
                </a:extLst>
              </p14:cNvPr>
              <p14:cNvContentPartPr/>
              <p14:nvPr/>
            </p14:nvContentPartPr>
            <p14:xfrm>
              <a:off x="-3098070" y="4845960"/>
              <a:ext cx="81000" cy="360"/>
            </p14:xfrm>
          </p:contentPart>
        </mc:Choice>
        <mc:Fallback xmlns="">
          <p:pic>
            <p:nvPicPr>
              <p:cNvPr id="193" name="筆跡 192">
                <a:extLst>
                  <a:ext uri="{FF2B5EF4-FFF2-40B4-BE49-F238E27FC236}">
                    <a16:creationId xmlns:a16="http://schemas.microsoft.com/office/drawing/2014/main" id="{69733F39-7F9D-159D-E1DA-B74724D74614}"/>
                  </a:ext>
                </a:extLst>
              </p:cNvPr>
              <p:cNvPicPr/>
              <p:nvPr/>
            </p:nvPicPr>
            <p:blipFill>
              <a:blip r:embed="rId268"/>
              <a:stretch>
                <a:fillRect/>
              </a:stretch>
            </p:blipFill>
            <p:spPr>
              <a:xfrm>
                <a:off x="-3104190" y="4839840"/>
                <a:ext cx="9324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269">
            <p14:nvContentPartPr>
              <p14:cNvPr id="194" name="筆跡 193">
                <a:extLst>
                  <a:ext uri="{FF2B5EF4-FFF2-40B4-BE49-F238E27FC236}">
                    <a16:creationId xmlns:a16="http://schemas.microsoft.com/office/drawing/2014/main" id="{D2426D1A-DEEF-C278-9423-1E0D747D62E1}"/>
                  </a:ext>
                </a:extLst>
              </p14:cNvPr>
              <p14:cNvContentPartPr/>
              <p14:nvPr/>
            </p14:nvContentPartPr>
            <p14:xfrm>
              <a:off x="-3098070" y="4903920"/>
              <a:ext cx="89640" cy="22680"/>
            </p14:xfrm>
          </p:contentPart>
        </mc:Choice>
        <mc:Fallback xmlns="">
          <p:pic>
            <p:nvPicPr>
              <p:cNvPr id="194" name="筆跡 193">
                <a:extLst>
                  <a:ext uri="{FF2B5EF4-FFF2-40B4-BE49-F238E27FC236}">
                    <a16:creationId xmlns:a16="http://schemas.microsoft.com/office/drawing/2014/main" id="{D2426D1A-DEEF-C278-9423-1E0D747D62E1}"/>
                  </a:ext>
                </a:extLst>
              </p:cNvPr>
              <p:cNvPicPr/>
              <p:nvPr/>
            </p:nvPicPr>
            <p:blipFill>
              <a:blip r:embed="rId270"/>
              <a:stretch>
                <a:fillRect/>
              </a:stretch>
            </p:blipFill>
            <p:spPr>
              <a:xfrm>
                <a:off x="-3104190" y="4897800"/>
                <a:ext cx="101880" cy="34920"/>
              </a:xfrm>
              <a:prstGeom prst="rect">
                <a:avLst/>
              </a:prstGeom>
            </p:spPr>
          </p:pic>
        </mc:Fallback>
      </mc:AlternateContent>
      <mc:AlternateContent xmlns:mc="http://schemas.openxmlformats.org/markup-compatibility/2006" xmlns:p14="http://schemas.microsoft.com/office/powerpoint/2010/main">
        <mc:Choice Requires="p14">
          <p:contentPart p14:bwMode="auto" r:id="rId271">
            <p14:nvContentPartPr>
              <p14:cNvPr id="195" name="筆跡 194">
                <a:extLst>
                  <a:ext uri="{FF2B5EF4-FFF2-40B4-BE49-F238E27FC236}">
                    <a16:creationId xmlns:a16="http://schemas.microsoft.com/office/drawing/2014/main" id="{9A8A7E88-DE9E-DF87-6227-A29DE20FD741}"/>
                  </a:ext>
                </a:extLst>
              </p14:cNvPr>
              <p14:cNvContentPartPr/>
              <p14:nvPr/>
            </p14:nvContentPartPr>
            <p14:xfrm>
              <a:off x="-2882070" y="4775400"/>
              <a:ext cx="199800" cy="203400"/>
            </p14:xfrm>
          </p:contentPart>
        </mc:Choice>
        <mc:Fallback xmlns="">
          <p:pic>
            <p:nvPicPr>
              <p:cNvPr id="195" name="筆跡 194">
                <a:extLst>
                  <a:ext uri="{FF2B5EF4-FFF2-40B4-BE49-F238E27FC236}">
                    <a16:creationId xmlns:a16="http://schemas.microsoft.com/office/drawing/2014/main" id="{9A8A7E88-DE9E-DF87-6227-A29DE20FD741}"/>
                  </a:ext>
                </a:extLst>
              </p:cNvPr>
              <p:cNvPicPr/>
              <p:nvPr/>
            </p:nvPicPr>
            <p:blipFill>
              <a:blip r:embed="rId272"/>
              <a:stretch>
                <a:fillRect/>
              </a:stretch>
            </p:blipFill>
            <p:spPr>
              <a:xfrm>
                <a:off x="-2888190" y="4769280"/>
                <a:ext cx="212040" cy="215640"/>
              </a:xfrm>
              <a:prstGeom prst="rect">
                <a:avLst/>
              </a:prstGeom>
            </p:spPr>
          </p:pic>
        </mc:Fallback>
      </mc:AlternateContent>
      <mc:AlternateContent xmlns:mc="http://schemas.openxmlformats.org/markup-compatibility/2006" xmlns:p14="http://schemas.microsoft.com/office/powerpoint/2010/main">
        <mc:Choice Requires="p14">
          <p:contentPart p14:bwMode="auto" r:id="rId273">
            <p14:nvContentPartPr>
              <p14:cNvPr id="196" name="筆跡 195">
                <a:extLst>
                  <a:ext uri="{FF2B5EF4-FFF2-40B4-BE49-F238E27FC236}">
                    <a16:creationId xmlns:a16="http://schemas.microsoft.com/office/drawing/2014/main" id="{5C33C63C-2FF0-295B-F227-CDA5F4FD8C4C}"/>
                  </a:ext>
                </a:extLst>
              </p14:cNvPr>
              <p14:cNvContentPartPr/>
              <p14:nvPr/>
            </p14:nvContentPartPr>
            <p14:xfrm>
              <a:off x="-2515230" y="4767840"/>
              <a:ext cx="69480" cy="21240"/>
            </p14:xfrm>
          </p:contentPart>
        </mc:Choice>
        <mc:Fallback xmlns="">
          <p:pic>
            <p:nvPicPr>
              <p:cNvPr id="196" name="筆跡 195">
                <a:extLst>
                  <a:ext uri="{FF2B5EF4-FFF2-40B4-BE49-F238E27FC236}">
                    <a16:creationId xmlns:a16="http://schemas.microsoft.com/office/drawing/2014/main" id="{5C33C63C-2FF0-295B-F227-CDA5F4FD8C4C}"/>
                  </a:ext>
                </a:extLst>
              </p:cNvPr>
              <p:cNvPicPr/>
              <p:nvPr/>
            </p:nvPicPr>
            <p:blipFill>
              <a:blip r:embed="rId274"/>
              <a:stretch>
                <a:fillRect/>
              </a:stretch>
            </p:blipFill>
            <p:spPr>
              <a:xfrm>
                <a:off x="-2521350" y="4761720"/>
                <a:ext cx="81720" cy="33480"/>
              </a:xfrm>
              <a:prstGeom prst="rect">
                <a:avLst/>
              </a:prstGeom>
            </p:spPr>
          </p:pic>
        </mc:Fallback>
      </mc:AlternateContent>
      <mc:AlternateContent xmlns:mc="http://schemas.openxmlformats.org/markup-compatibility/2006" xmlns:p14="http://schemas.microsoft.com/office/powerpoint/2010/main">
        <mc:Choice Requires="p14">
          <p:contentPart p14:bwMode="auto" r:id="rId275">
            <p14:nvContentPartPr>
              <p14:cNvPr id="197" name="筆跡 196">
                <a:extLst>
                  <a:ext uri="{FF2B5EF4-FFF2-40B4-BE49-F238E27FC236}">
                    <a16:creationId xmlns:a16="http://schemas.microsoft.com/office/drawing/2014/main" id="{C331CC77-20F4-ED80-EE70-D97CE89E51C7}"/>
                  </a:ext>
                </a:extLst>
              </p14:cNvPr>
              <p14:cNvContentPartPr/>
              <p14:nvPr/>
            </p14:nvContentPartPr>
            <p14:xfrm>
              <a:off x="-2530350" y="4777560"/>
              <a:ext cx="63360" cy="206640"/>
            </p14:xfrm>
          </p:contentPart>
        </mc:Choice>
        <mc:Fallback xmlns="">
          <p:pic>
            <p:nvPicPr>
              <p:cNvPr id="197" name="筆跡 196">
                <a:extLst>
                  <a:ext uri="{FF2B5EF4-FFF2-40B4-BE49-F238E27FC236}">
                    <a16:creationId xmlns:a16="http://schemas.microsoft.com/office/drawing/2014/main" id="{C331CC77-20F4-ED80-EE70-D97CE89E51C7}"/>
                  </a:ext>
                </a:extLst>
              </p:cNvPr>
              <p:cNvPicPr/>
              <p:nvPr/>
            </p:nvPicPr>
            <p:blipFill>
              <a:blip r:embed="rId276"/>
              <a:stretch>
                <a:fillRect/>
              </a:stretch>
            </p:blipFill>
            <p:spPr>
              <a:xfrm>
                <a:off x="-2536470" y="4771440"/>
                <a:ext cx="75600" cy="218880"/>
              </a:xfrm>
              <a:prstGeom prst="rect">
                <a:avLst/>
              </a:prstGeom>
            </p:spPr>
          </p:pic>
        </mc:Fallback>
      </mc:AlternateContent>
      <mc:AlternateContent xmlns:mc="http://schemas.openxmlformats.org/markup-compatibility/2006" xmlns:p14="http://schemas.microsoft.com/office/powerpoint/2010/main">
        <mc:Choice Requires="p14">
          <p:contentPart p14:bwMode="auto" r:id="rId277">
            <p14:nvContentPartPr>
              <p14:cNvPr id="198" name="筆跡 197">
                <a:extLst>
                  <a:ext uri="{FF2B5EF4-FFF2-40B4-BE49-F238E27FC236}">
                    <a16:creationId xmlns:a16="http://schemas.microsoft.com/office/drawing/2014/main" id="{0A648CC5-B291-8D08-9B78-87F315AE2A4C}"/>
                  </a:ext>
                </a:extLst>
              </p14:cNvPr>
              <p14:cNvContentPartPr/>
              <p14:nvPr/>
            </p14:nvContentPartPr>
            <p14:xfrm>
              <a:off x="-2343510" y="4834080"/>
              <a:ext cx="113400" cy="104400"/>
            </p14:xfrm>
          </p:contentPart>
        </mc:Choice>
        <mc:Fallback xmlns="">
          <p:pic>
            <p:nvPicPr>
              <p:cNvPr id="198" name="筆跡 197">
                <a:extLst>
                  <a:ext uri="{FF2B5EF4-FFF2-40B4-BE49-F238E27FC236}">
                    <a16:creationId xmlns:a16="http://schemas.microsoft.com/office/drawing/2014/main" id="{0A648CC5-B291-8D08-9B78-87F315AE2A4C}"/>
                  </a:ext>
                </a:extLst>
              </p:cNvPr>
              <p:cNvPicPr/>
              <p:nvPr/>
            </p:nvPicPr>
            <p:blipFill>
              <a:blip r:embed="rId278"/>
              <a:stretch>
                <a:fillRect/>
              </a:stretch>
            </p:blipFill>
            <p:spPr>
              <a:xfrm>
                <a:off x="-2349630" y="4827960"/>
                <a:ext cx="125640" cy="116640"/>
              </a:xfrm>
              <a:prstGeom prst="rect">
                <a:avLst/>
              </a:prstGeom>
            </p:spPr>
          </p:pic>
        </mc:Fallback>
      </mc:AlternateContent>
      <mc:AlternateContent xmlns:mc="http://schemas.openxmlformats.org/markup-compatibility/2006" xmlns:p14="http://schemas.microsoft.com/office/powerpoint/2010/main">
        <mc:Choice Requires="p14">
          <p:contentPart p14:bwMode="auto" r:id="rId279">
            <p14:nvContentPartPr>
              <p14:cNvPr id="199" name="筆跡 198">
                <a:extLst>
                  <a:ext uri="{FF2B5EF4-FFF2-40B4-BE49-F238E27FC236}">
                    <a16:creationId xmlns:a16="http://schemas.microsoft.com/office/drawing/2014/main" id="{8FBA3728-808C-32C9-DE12-8FB2E8F63ECF}"/>
                  </a:ext>
                </a:extLst>
              </p14:cNvPr>
              <p14:cNvContentPartPr/>
              <p14:nvPr/>
            </p14:nvContentPartPr>
            <p14:xfrm>
              <a:off x="-2138310" y="4788360"/>
              <a:ext cx="59040" cy="165960"/>
            </p14:xfrm>
          </p:contentPart>
        </mc:Choice>
        <mc:Fallback xmlns="">
          <p:pic>
            <p:nvPicPr>
              <p:cNvPr id="199" name="筆跡 198">
                <a:extLst>
                  <a:ext uri="{FF2B5EF4-FFF2-40B4-BE49-F238E27FC236}">
                    <a16:creationId xmlns:a16="http://schemas.microsoft.com/office/drawing/2014/main" id="{8FBA3728-808C-32C9-DE12-8FB2E8F63ECF}"/>
                  </a:ext>
                </a:extLst>
              </p:cNvPr>
              <p:cNvPicPr/>
              <p:nvPr/>
            </p:nvPicPr>
            <p:blipFill>
              <a:blip r:embed="rId280"/>
              <a:stretch>
                <a:fillRect/>
              </a:stretch>
            </p:blipFill>
            <p:spPr>
              <a:xfrm>
                <a:off x="-2144430" y="4782240"/>
                <a:ext cx="71280" cy="178200"/>
              </a:xfrm>
              <a:prstGeom prst="rect">
                <a:avLst/>
              </a:prstGeom>
            </p:spPr>
          </p:pic>
        </mc:Fallback>
      </mc:AlternateContent>
      <mc:AlternateContent xmlns:mc="http://schemas.openxmlformats.org/markup-compatibility/2006" xmlns:p14="http://schemas.microsoft.com/office/powerpoint/2010/main">
        <mc:Choice Requires="p14">
          <p:contentPart p14:bwMode="auto" r:id="rId281">
            <p14:nvContentPartPr>
              <p14:cNvPr id="200" name="筆跡 199">
                <a:extLst>
                  <a:ext uri="{FF2B5EF4-FFF2-40B4-BE49-F238E27FC236}">
                    <a16:creationId xmlns:a16="http://schemas.microsoft.com/office/drawing/2014/main" id="{801C412C-B759-5F87-C5FE-28CFD8C33ACE}"/>
                  </a:ext>
                </a:extLst>
              </p14:cNvPr>
              <p14:cNvContentPartPr/>
              <p14:nvPr/>
            </p14:nvContentPartPr>
            <p14:xfrm>
              <a:off x="-1977750" y="4837680"/>
              <a:ext cx="136440" cy="73800"/>
            </p14:xfrm>
          </p:contentPart>
        </mc:Choice>
        <mc:Fallback xmlns="">
          <p:pic>
            <p:nvPicPr>
              <p:cNvPr id="200" name="筆跡 199">
                <a:extLst>
                  <a:ext uri="{FF2B5EF4-FFF2-40B4-BE49-F238E27FC236}">
                    <a16:creationId xmlns:a16="http://schemas.microsoft.com/office/drawing/2014/main" id="{801C412C-B759-5F87-C5FE-28CFD8C33ACE}"/>
                  </a:ext>
                </a:extLst>
              </p:cNvPr>
              <p:cNvPicPr/>
              <p:nvPr/>
            </p:nvPicPr>
            <p:blipFill>
              <a:blip r:embed="rId282"/>
              <a:stretch>
                <a:fillRect/>
              </a:stretch>
            </p:blipFill>
            <p:spPr>
              <a:xfrm>
                <a:off x="-1983870" y="4831560"/>
                <a:ext cx="148680" cy="86040"/>
              </a:xfrm>
              <a:prstGeom prst="rect">
                <a:avLst/>
              </a:prstGeom>
            </p:spPr>
          </p:pic>
        </mc:Fallback>
      </mc:AlternateContent>
      <mc:AlternateContent xmlns:mc="http://schemas.openxmlformats.org/markup-compatibility/2006" xmlns:p14="http://schemas.microsoft.com/office/powerpoint/2010/main">
        <mc:Choice Requires="p14">
          <p:contentPart p14:bwMode="auto" r:id="rId283">
            <p14:nvContentPartPr>
              <p14:cNvPr id="201" name="筆跡 200">
                <a:extLst>
                  <a:ext uri="{FF2B5EF4-FFF2-40B4-BE49-F238E27FC236}">
                    <a16:creationId xmlns:a16="http://schemas.microsoft.com/office/drawing/2014/main" id="{6655E387-1DD8-CB81-D221-77E09413CDE1}"/>
                  </a:ext>
                </a:extLst>
              </p14:cNvPr>
              <p14:cNvContentPartPr/>
              <p14:nvPr/>
            </p14:nvContentPartPr>
            <p14:xfrm>
              <a:off x="-4355190" y="5862960"/>
              <a:ext cx="1576080" cy="104040"/>
            </p14:xfrm>
          </p:contentPart>
        </mc:Choice>
        <mc:Fallback xmlns="">
          <p:pic>
            <p:nvPicPr>
              <p:cNvPr id="201" name="筆跡 200">
                <a:extLst>
                  <a:ext uri="{FF2B5EF4-FFF2-40B4-BE49-F238E27FC236}">
                    <a16:creationId xmlns:a16="http://schemas.microsoft.com/office/drawing/2014/main" id="{6655E387-1DD8-CB81-D221-77E09413CDE1}"/>
                  </a:ext>
                </a:extLst>
              </p:cNvPr>
              <p:cNvPicPr/>
              <p:nvPr/>
            </p:nvPicPr>
            <p:blipFill>
              <a:blip r:embed="rId284"/>
              <a:stretch>
                <a:fillRect/>
              </a:stretch>
            </p:blipFill>
            <p:spPr>
              <a:xfrm>
                <a:off x="-4361310" y="5856840"/>
                <a:ext cx="1588320" cy="116280"/>
              </a:xfrm>
              <a:prstGeom prst="rect">
                <a:avLst/>
              </a:prstGeom>
            </p:spPr>
          </p:pic>
        </mc:Fallback>
      </mc:AlternateContent>
      <mc:AlternateContent xmlns:mc="http://schemas.openxmlformats.org/markup-compatibility/2006" xmlns:p14="http://schemas.microsoft.com/office/powerpoint/2010/main">
        <mc:Choice Requires="p14">
          <p:contentPart p14:bwMode="auto" r:id="rId285">
            <p14:nvContentPartPr>
              <p14:cNvPr id="202" name="筆跡 201">
                <a:extLst>
                  <a:ext uri="{FF2B5EF4-FFF2-40B4-BE49-F238E27FC236}">
                    <a16:creationId xmlns:a16="http://schemas.microsoft.com/office/drawing/2014/main" id="{41489BB6-8654-2DD0-3925-34FFAAF0C9E6}"/>
                  </a:ext>
                </a:extLst>
              </p14:cNvPr>
              <p14:cNvContentPartPr/>
              <p14:nvPr/>
            </p14:nvContentPartPr>
            <p14:xfrm>
              <a:off x="-3655350" y="6011640"/>
              <a:ext cx="167760" cy="232200"/>
            </p14:xfrm>
          </p:contentPart>
        </mc:Choice>
        <mc:Fallback xmlns="">
          <p:pic>
            <p:nvPicPr>
              <p:cNvPr id="202" name="筆跡 201">
                <a:extLst>
                  <a:ext uri="{FF2B5EF4-FFF2-40B4-BE49-F238E27FC236}">
                    <a16:creationId xmlns:a16="http://schemas.microsoft.com/office/drawing/2014/main" id="{41489BB6-8654-2DD0-3925-34FFAAF0C9E6}"/>
                  </a:ext>
                </a:extLst>
              </p:cNvPr>
              <p:cNvPicPr/>
              <p:nvPr/>
            </p:nvPicPr>
            <p:blipFill>
              <a:blip r:embed="rId286"/>
              <a:stretch>
                <a:fillRect/>
              </a:stretch>
            </p:blipFill>
            <p:spPr>
              <a:xfrm>
                <a:off x="-3661470" y="6005520"/>
                <a:ext cx="180000" cy="244440"/>
              </a:xfrm>
              <a:prstGeom prst="rect">
                <a:avLst/>
              </a:prstGeom>
            </p:spPr>
          </p:pic>
        </mc:Fallback>
      </mc:AlternateContent>
      <mc:AlternateContent xmlns:mc="http://schemas.openxmlformats.org/markup-compatibility/2006" xmlns:p14="http://schemas.microsoft.com/office/powerpoint/2010/main">
        <mc:Choice Requires="p14">
          <p:contentPart p14:bwMode="auto" r:id="rId287">
            <p14:nvContentPartPr>
              <p14:cNvPr id="203" name="筆跡 202">
                <a:extLst>
                  <a:ext uri="{FF2B5EF4-FFF2-40B4-BE49-F238E27FC236}">
                    <a16:creationId xmlns:a16="http://schemas.microsoft.com/office/drawing/2014/main" id="{9F690121-1526-ABEC-8D9D-2A02814957AC}"/>
                  </a:ext>
                </a:extLst>
              </p14:cNvPr>
              <p14:cNvContentPartPr/>
              <p14:nvPr/>
            </p14:nvContentPartPr>
            <p14:xfrm>
              <a:off x="-3520710" y="6172200"/>
              <a:ext cx="167760" cy="270360"/>
            </p14:xfrm>
          </p:contentPart>
        </mc:Choice>
        <mc:Fallback xmlns="">
          <p:pic>
            <p:nvPicPr>
              <p:cNvPr id="203" name="筆跡 202">
                <a:extLst>
                  <a:ext uri="{FF2B5EF4-FFF2-40B4-BE49-F238E27FC236}">
                    <a16:creationId xmlns:a16="http://schemas.microsoft.com/office/drawing/2014/main" id="{9F690121-1526-ABEC-8D9D-2A02814957AC}"/>
                  </a:ext>
                </a:extLst>
              </p:cNvPr>
              <p:cNvPicPr/>
              <p:nvPr/>
            </p:nvPicPr>
            <p:blipFill>
              <a:blip r:embed="rId288"/>
              <a:stretch>
                <a:fillRect/>
              </a:stretch>
            </p:blipFill>
            <p:spPr>
              <a:xfrm>
                <a:off x="-3526830" y="6166080"/>
                <a:ext cx="180000" cy="282600"/>
              </a:xfrm>
              <a:prstGeom prst="rect">
                <a:avLst/>
              </a:prstGeom>
            </p:spPr>
          </p:pic>
        </mc:Fallback>
      </mc:AlternateContent>
      <mc:AlternateContent xmlns:mc="http://schemas.openxmlformats.org/markup-compatibility/2006" xmlns:p14="http://schemas.microsoft.com/office/powerpoint/2010/main">
        <mc:Choice Requires="p14">
          <p:contentPart p14:bwMode="auto" r:id="rId289">
            <p14:nvContentPartPr>
              <p14:cNvPr id="204" name="筆跡 203">
                <a:extLst>
                  <a:ext uri="{FF2B5EF4-FFF2-40B4-BE49-F238E27FC236}">
                    <a16:creationId xmlns:a16="http://schemas.microsoft.com/office/drawing/2014/main" id="{7907323D-5451-3BD1-C6FD-8BDD36FB3F99}"/>
                  </a:ext>
                </a:extLst>
              </p14:cNvPr>
              <p14:cNvContentPartPr/>
              <p14:nvPr/>
            </p14:nvContentPartPr>
            <p14:xfrm>
              <a:off x="-3221910" y="6160320"/>
              <a:ext cx="169200" cy="195840"/>
            </p14:xfrm>
          </p:contentPart>
        </mc:Choice>
        <mc:Fallback xmlns="">
          <p:pic>
            <p:nvPicPr>
              <p:cNvPr id="204" name="筆跡 203">
                <a:extLst>
                  <a:ext uri="{FF2B5EF4-FFF2-40B4-BE49-F238E27FC236}">
                    <a16:creationId xmlns:a16="http://schemas.microsoft.com/office/drawing/2014/main" id="{7907323D-5451-3BD1-C6FD-8BDD36FB3F99}"/>
                  </a:ext>
                </a:extLst>
              </p:cNvPr>
              <p:cNvPicPr/>
              <p:nvPr/>
            </p:nvPicPr>
            <p:blipFill>
              <a:blip r:embed="rId290"/>
              <a:stretch>
                <a:fillRect/>
              </a:stretch>
            </p:blipFill>
            <p:spPr>
              <a:xfrm>
                <a:off x="-3228030" y="6154200"/>
                <a:ext cx="181440" cy="208080"/>
              </a:xfrm>
              <a:prstGeom prst="rect">
                <a:avLst/>
              </a:prstGeom>
            </p:spPr>
          </p:pic>
        </mc:Fallback>
      </mc:AlternateContent>
      <mc:AlternateContent xmlns:mc="http://schemas.openxmlformats.org/markup-compatibility/2006" xmlns:p14="http://schemas.microsoft.com/office/powerpoint/2010/main">
        <mc:Choice Requires="p14">
          <p:contentPart p14:bwMode="auto" r:id="rId291">
            <p14:nvContentPartPr>
              <p14:cNvPr id="205" name="筆跡 204">
                <a:extLst>
                  <a:ext uri="{FF2B5EF4-FFF2-40B4-BE49-F238E27FC236}">
                    <a16:creationId xmlns:a16="http://schemas.microsoft.com/office/drawing/2014/main" id="{149E7240-887B-3D21-AD9F-E8E31FFEC4DB}"/>
                  </a:ext>
                </a:extLst>
              </p14:cNvPr>
              <p14:cNvContentPartPr/>
              <p14:nvPr/>
            </p14:nvContentPartPr>
            <p14:xfrm>
              <a:off x="-2697750" y="5988960"/>
              <a:ext cx="115560" cy="46800"/>
            </p14:xfrm>
          </p:contentPart>
        </mc:Choice>
        <mc:Fallback xmlns="">
          <p:pic>
            <p:nvPicPr>
              <p:cNvPr id="205" name="筆跡 204">
                <a:extLst>
                  <a:ext uri="{FF2B5EF4-FFF2-40B4-BE49-F238E27FC236}">
                    <a16:creationId xmlns:a16="http://schemas.microsoft.com/office/drawing/2014/main" id="{149E7240-887B-3D21-AD9F-E8E31FFEC4DB}"/>
                  </a:ext>
                </a:extLst>
              </p:cNvPr>
              <p:cNvPicPr/>
              <p:nvPr/>
            </p:nvPicPr>
            <p:blipFill>
              <a:blip r:embed="rId292"/>
              <a:stretch>
                <a:fillRect/>
              </a:stretch>
            </p:blipFill>
            <p:spPr>
              <a:xfrm>
                <a:off x="-2703870" y="5982840"/>
                <a:ext cx="127800" cy="59040"/>
              </a:xfrm>
              <a:prstGeom prst="rect">
                <a:avLst/>
              </a:prstGeom>
            </p:spPr>
          </p:pic>
        </mc:Fallback>
      </mc:AlternateContent>
      <mc:AlternateContent xmlns:mc="http://schemas.openxmlformats.org/markup-compatibility/2006" xmlns:p14="http://schemas.microsoft.com/office/powerpoint/2010/main">
        <mc:Choice Requires="p14">
          <p:contentPart p14:bwMode="auto" r:id="rId293">
            <p14:nvContentPartPr>
              <p14:cNvPr id="206" name="筆跡 205">
                <a:extLst>
                  <a:ext uri="{FF2B5EF4-FFF2-40B4-BE49-F238E27FC236}">
                    <a16:creationId xmlns:a16="http://schemas.microsoft.com/office/drawing/2014/main" id="{0FFC2152-B295-69D7-3E20-50D49343D315}"/>
                  </a:ext>
                </a:extLst>
              </p14:cNvPr>
              <p14:cNvContentPartPr/>
              <p14:nvPr/>
            </p14:nvContentPartPr>
            <p14:xfrm>
              <a:off x="-2629350" y="5920200"/>
              <a:ext cx="96840" cy="63000"/>
            </p14:xfrm>
          </p:contentPart>
        </mc:Choice>
        <mc:Fallback xmlns="">
          <p:pic>
            <p:nvPicPr>
              <p:cNvPr id="206" name="筆跡 205">
                <a:extLst>
                  <a:ext uri="{FF2B5EF4-FFF2-40B4-BE49-F238E27FC236}">
                    <a16:creationId xmlns:a16="http://schemas.microsoft.com/office/drawing/2014/main" id="{0FFC2152-B295-69D7-3E20-50D49343D315}"/>
                  </a:ext>
                </a:extLst>
              </p:cNvPr>
              <p:cNvPicPr/>
              <p:nvPr/>
            </p:nvPicPr>
            <p:blipFill>
              <a:blip r:embed="rId294"/>
              <a:stretch>
                <a:fillRect/>
              </a:stretch>
            </p:blipFill>
            <p:spPr>
              <a:xfrm>
                <a:off x="-2635470" y="5914080"/>
                <a:ext cx="109080" cy="75240"/>
              </a:xfrm>
              <a:prstGeom prst="rect">
                <a:avLst/>
              </a:prstGeom>
            </p:spPr>
          </p:pic>
        </mc:Fallback>
      </mc:AlternateContent>
      <mc:AlternateContent xmlns:mc="http://schemas.openxmlformats.org/markup-compatibility/2006" xmlns:p14="http://schemas.microsoft.com/office/powerpoint/2010/main">
        <mc:Choice Requires="p14">
          <p:contentPart p14:bwMode="auto" r:id="rId295">
            <p14:nvContentPartPr>
              <p14:cNvPr id="207" name="筆跡 206">
                <a:extLst>
                  <a:ext uri="{FF2B5EF4-FFF2-40B4-BE49-F238E27FC236}">
                    <a16:creationId xmlns:a16="http://schemas.microsoft.com/office/drawing/2014/main" id="{7B2AB1B8-115F-2D18-A30C-2A5CC501F8F4}"/>
                  </a:ext>
                </a:extLst>
              </p14:cNvPr>
              <p14:cNvContentPartPr/>
              <p14:nvPr/>
            </p14:nvContentPartPr>
            <p14:xfrm>
              <a:off x="-2457630" y="6045840"/>
              <a:ext cx="85680" cy="190800"/>
            </p14:xfrm>
          </p:contentPart>
        </mc:Choice>
        <mc:Fallback xmlns="">
          <p:pic>
            <p:nvPicPr>
              <p:cNvPr id="207" name="筆跡 206">
                <a:extLst>
                  <a:ext uri="{FF2B5EF4-FFF2-40B4-BE49-F238E27FC236}">
                    <a16:creationId xmlns:a16="http://schemas.microsoft.com/office/drawing/2014/main" id="{7B2AB1B8-115F-2D18-A30C-2A5CC501F8F4}"/>
                  </a:ext>
                </a:extLst>
              </p:cNvPr>
              <p:cNvPicPr/>
              <p:nvPr/>
            </p:nvPicPr>
            <p:blipFill>
              <a:blip r:embed="rId296"/>
              <a:stretch>
                <a:fillRect/>
              </a:stretch>
            </p:blipFill>
            <p:spPr>
              <a:xfrm>
                <a:off x="-2463750" y="6039720"/>
                <a:ext cx="97920" cy="203040"/>
              </a:xfrm>
              <a:prstGeom prst="rect">
                <a:avLst/>
              </a:prstGeom>
            </p:spPr>
          </p:pic>
        </mc:Fallback>
      </mc:AlternateContent>
      <mc:AlternateContent xmlns:mc="http://schemas.openxmlformats.org/markup-compatibility/2006" xmlns:p14="http://schemas.microsoft.com/office/powerpoint/2010/main">
        <mc:Choice Requires="p14">
          <p:contentPart p14:bwMode="auto" r:id="rId297">
            <p14:nvContentPartPr>
              <p14:cNvPr id="208" name="筆跡 207">
                <a:extLst>
                  <a:ext uri="{FF2B5EF4-FFF2-40B4-BE49-F238E27FC236}">
                    <a16:creationId xmlns:a16="http://schemas.microsoft.com/office/drawing/2014/main" id="{F2D7B4BF-7800-7D01-AB9C-391B6798D325}"/>
                  </a:ext>
                </a:extLst>
              </p14:cNvPr>
              <p14:cNvContentPartPr/>
              <p14:nvPr/>
            </p14:nvContentPartPr>
            <p14:xfrm>
              <a:off x="-2331990" y="6114240"/>
              <a:ext cx="105120" cy="95040"/>
            </p14:xfrm>
          </p:contentPart>
        </mc:Choice>
        <mc:Fallback xmlns="">
          <p:pic>
            <p:nvPicPr>
              <p:cNvPr id="208" name="筆跡 207">
                <a:extLst>
                  <a:ext uri="{FF2B5EF4-FFF2-40B4-BE49-F238E27FC236}">
                    <a16:creationId xmlns:a16="http://schemas.microsoft.com/office/drawing/2014/main" id="{F2D7B4BF-7800-7D01-AB9C-391B6798D325}"/>
                  </a:ext>
                </a:extLst>
              </p:cNvPr>
              <p:cNvPicPr/>
              <p:nvPr/>
            </p:nvPicPr>
            <p:blipFill>
              <a:blip r:embed="rId298"/>
              <a:stretch>
                <a:fillRect/>
              </a:stretch>
            </p:blipFill>
            <p:spPr>
              <a:xfrm>
                <a:off x="-2338110" y="6108120"/>
                <a:ext cx="117360" cy="107280"/>
              </a:xfrm>
              <a:prstGeom prst="rect">
                <a:avLst/>
              </a:prstGeom>
            </p:spPr>
          </p:pic>
        </mc:Fallback>
      </mc:AlternateContent>
      <mc:AlternateContent xmlns:mc="http://schemas.openxmlformats.org/markup-compatibility/2006" xmlns:p14="http://schemas.microsoft.com/office/powerpoint/2010/main">
        <mc:Choice Requires="p14">
          <p:contentPart p14:bwMode="auto" r:id="rId299">
            <p14:nvContentPartPr>
              <p14:cNvPr id="209" name="筆跡 208">
                <a:extLst>
                  <a:ext uri="{FF2B5EF4-FFF2-40B4-BE49-F238E27FC236}">
                    <a16:creationId xmlns:a16="http://schemas.microsoft.com/office/drawing/2014/main" id="{12416031-BC80-B5BC-285C-16DB0ED75CEF}"/>
                  </a:ext>
                </a:extLst>
              </p14:cNvPr>
              <p14:cNvContentPartPr/>
              <p14:nvPr/>
            </p14:nvContentPartPr>
            <p14:xfrm>
              <a:off x="-2135430" y="6091560"/>
              <a:ext cx="32400" cy="57960"/>
            </p14:xfrm>
          </p:contentPart>
        </mc:Choice>
        <mc:Fallback xmlns="">
          <p:pic>
            <p:nvPicPr>
              <p:cNvPr id="209" name="筆跡 208">
                <a:extLst>
                  <a:ext uri="{FF2B5EF4-FFF2-40B4-BE49-F238E27FC236}">
                    <a16:creationId xmlns:a16="http://schemas.microsoft.com/office/drawing/2014/main" id="{12416031-BC80-B5BC-285C-16DB0ED75CEF}"/>
                  </a:ext>
                </a:extLst>
              </p:cNvPr>
              <p:cNvPicPr/>
              <p:nvPr/>
            </p:nvPicPr>
            <p:blipFill>
              <a:blip r:embed="rId300"/>
              <a:stretch>
                <a:fillRect/>
              </a:stretch>
            </p:blipFill>
            <p:spPr>
              <a:xfrm>
                <a:off x="-2141550" y="6085440"/>
                <a:ext cx="44640" cy="70200"/>
              </a:xfrm>
              <a:prstGeom prst="rect">
                <a:avLst/>
              </a:prstGeom>
            </p:spPr>
          </p:pic>
        </mc:Fallback>
      </mc:AlternateContent>
      <mc:AlternateContent xmlns:mc="http://schemas.openxmlformats.org/markup-compatibility/2006" xmlns:p14="http://schemas.microsoft.com/office/powerpoint/2010/main">
        <mc:Choice Requires="p14">
          <p:contentPart p14:bwMode="auto" r:id="rId301">
            <p14:nvContentPartPr>
              <p14:cNvPr id="210" name="筆跡 209">
                <a:extLst>
                  <a:ext uri="{FF2B5EF4-FFF2-40B4-BE49-F238E27FC236}">
                    <a16:creationId xmlns:a16="http://schemas.microsoft.com/office/drawing/2014/main" id="{9012C6FB-E1C3-8262-1366-44579A8D48F4}"/>
                  </a:ext>
                </a:extLst>
              </p14:cNvPr>
              <p14:cNvContentPartPr/>
              <p14:nvPr/>
            </p14:nvContentPartPr>
            <p14:xfrm>
              <a:off x="-2149110" y="6103440"/>
              <a:ext cx="50760" cy="51120"/>
            </p14:xfrm>
          </p:contentPart>
        </mc:Choice>
        <mc:Fallback xmlns="">
          <p:pic>
            <p:nvPicPr>
              <p:cNvPr id="210" name="筆跡 209">
                <a:extLst>
                  <a:ext uri="{FF2B5EF4-FFF2-40B4-BE49-F238E27FC236}">
                    <a16:creationId xmlns:a16="http://schemas.microsoft.com/office/drawing/2014/main" id="{9012C6FB-E1C3-8262-1366-44579A8D48F4}"/>
                  </a:ext>
                </a:extLst>
              </p:cNvPr>
              <p:cNvPicPr/>
              <p:nvPr/>
            </p:nvPicPr>
            <p:blipFill>
              <a:blip r:embed="rId302"/>
              <a:stretch>
                <a:fillRect/>
              </a:stretch>
            </p:blipFill>
            <p:spPr>
              <a:xfrm>
                <a:off x="-2155230" y="6097320"/>
                <a:ext cx="63000" cy="63360"/>
              </a:xfrm>
              <a:prstGeom prst="rect">
                <a:avLst/>
              </a:prstGeom>
            </p:spPr>
          </p:pic>
        </mc:Fallback>
      </mc:AlternateContent>
      <mc:AlternateContent xmlns:mc="http://schemas.openxmlformats.org/markup-compatibility/2006" xmlns:p14="http://schemas.microsoft.com/office/powerpoint/2010/main">
        <mc:Choice Requires="p14">
          <p:contentPart p14:bwMode="auto" r:id="rId303">
            <p14:nvContentPartPr>
              <p14:cNvPr id="211" name="筆跡 210">
                <a:extLst>
                  <a:ext uri="{FF2B5EF4-FFF2-40B4-BE49-F238E27FC236}">
                    <a16:creationId xmlns:a16="http://schemas.microsoft.com/office/drawing/2014/main" id="{0D58A9C6-10DE-A756-F4AB-85540B72DA88}"/>
                  </a:ext>
                </a:extLst>
              </p14:cNvPr>
              <p14:cNvContentPartPr/>
              <p14:nvPr/>
            </p14:nvContentPartPr>
            <p14:xfrm>
              <a:off x="-2033550" y="5977440"/>
              <a:ext cx="70200" cy="133560"/>
            </p14:xfrm>
          </p:contentPart>
        </mc:Choice>
        <mc:Fallback xmlns="">
          <p:pic>
            <p:nvPicPr>
              <p:cNvPr id="211" name="筆跡 210">
                <a:extLst>
                  <a:ext uri="{FF2B5EF4-FFF2-40B4-BE49-F238E27FC236}">
                    <a16:creationId xmlns:a16="http://schemas.microsoft.com/office/drawing/2014/main" id="{0D58A9C6-10DE-A756-F4AB-85540B72DA88}"/>
                  </a:ext>
                </a:extLst>
              </p:cNvPr>
              <p:cNvPicPr/>
              <p:nvPr/>
            </p:nvPicPr>
            <p:blipFill>
              <a:blip r:embed="rId304"/>
              <a:stretch>
                <a:fillRect/>
              </a:stretch>
            </p:blipFill>
            <p:spPr>
              <a:xfrm>
                <a:off x="-2039670" y="5971320"/>
                <a:ext cx="82440" cy="145800"/>
              </a:xfrm>
              <a:prstGeom prst="rect">
                <a:avLst/>
              </a:prstGeom>
            </p:spPr>
          </p:pic>
        </mc:Fallback>
      </mc:AlternateContent>
      <mc:AlternateContent xmlns:mc="http://schemas.openxmlformats.org/markup-compatibility/2006" xmlns:p14="http://schemas.microsoft.com/office/powerpoint/2010/main">
        <mc:Choice Requires="p14">
          <p:contentPart p14:bwMode="auto" r:id="rId305">
            <p14:nvContentPartPr>
              <p14:cNvPr id="212" name="筆跡 211">
                <a:extLst>
                  <a:ext uri="{FF2B5EF4-FFF2-40B4-BE49-F238E27FC236}">
                    <a16:creationId xmlns:a16="http://schemas.microsoft.com/office/drawing/2014/main" id="{7193681D-17EE-E600-5250-EC3C76A0B9A3}"/>
                  </a:ext>
                </a:extLst>
              </p14:cNvPr>
              <p14:cNvContentPartPr/>
              <p14:nvPr/>
            </p14:nvContentPartPr>
            <p14:xfrm>
              <a:off x="-1989270" y="6011640"/>
              <a:ext cx="360" cy="182160"/>
            </p14:xfrm>
          </p:contentPart>
        </mc:Choice>
        <mc:Fallback xmlns="">
          <p:pic>
            <p:nvPicPr>
              <p:cNvPr id="212" name="筆跡 211">
                <a:extLst>
                  <a:ext uri="{FF2B5EF4-FFF2-40B4-BE49-F238E27FC236}">
                    <a16:creationId xmlns:a16="http://schemas.microsoft.com/office/drawing/2014/main" id="{7193681D-17EE-E600-5250-EC3C76A0B9A3}"/>
                  </a:ext>
                </a:extLst>
              </p:cNvPr>
              <p:cNvPicPr/>
              <p:nvPr/>
            </p:nvPicPr>
            <p:blipFill>
              <a:blip r:embed="rId306"/>
              <a:stretch>
                <a:fillRect/>
              </a:stretch>
            </p:blipFill>
            <p:spPr>
              <a:xfrm>
                <a:off x="-1995390" y="6005520"/>
                <a:ext cx="12600" cy="194400"/>
              </a:xfrm>
              <a:prstGeom prst="rect">
                <a:avLst/>
              </a:prstGeom>
            </p:spPr>
          </p:pic>
        </mc:Fallback>
      </mc:AlternateContent>
      <mc:AlternateContent xmlns:mc="http://schemas.openxmlformats.org/markup-compatibility/2006" xmlns:p14="http://schemas.microsoft.com/office/powerpoint/2010/main">
        <mc:Choice Requires="p14">
          <p:contentPart p14:bwMode="auto" r:id="rId307">
            <p14:nvContentPartPr>
              <p14:cNvPr id="213" name="筆跡 212">
                <a:extLst>
                  <a:ext uri="{FF2B5EF4-FFF2-40B4-BE49-F238E27FC236}">
                    <a16:creationId xmlns:a16="http://schemas.microsoft.com/office/drawing/2014/main" id="{D89C9DD0-B8CC-28D1-438C-EC762E319AFB}"/>
                  </a:ext>
                </a:extLst>
              </p14:cNvPr>
              <p14:cNvContentPartPr/>
              <p14:nvPr/>
            </p14:nvContentPartPr>
            <p14:xfrm>
              <a:off x="-1881630" y="6000480"/>
              <a:ext cx="18720" cy="106560"/>
            </p14:xfrm>
          </p:contentPart>
        </mc:Choice>
        <mc:Fallback xmlns="">
          <p:pic>
            <p:nvPicPr>
              <p:cNvPr id="213" name="筆跡 212">
                <a:extLst>
                  <a:ext uri="{FF2B5EF4-FFF2-40B4-BE49-F238E27FC236}">
                    <a16:creationId xmlns:a16="http://schemas.microsoft.com/office/drawing/2014/main" id="{D89C9DD0-B8CC-28D1-438C-EC762E319AFB}"/>
                  </a:ext>
                </a:extLst>
              </p:cNvPr>
              <p:cNvPicPr/>
              <p:nvPr/>
            </p:nvPicPr>
            <p:blipFill>
              <a:blip r:embed="rId308"/>
              <a:stretch>
                <a:fillRect/>
              </a:stretch>
            </p:blipFill>
            <p:spPr>
              <a:xfrm>
                <a:off x="-1887750" y="5994360"/>
                <a:ext cx="30960" cy="118800"/>
              </a:xfrm>
              <a:prstGeom prst="rect">
                <a:avLst/>
              </a:prstGeom>
            </p:spPr>
          </p:pic>
        </mc:Fallback>
      </mc:AlternateContent>
      <mc:AlternateContent xmlns:mc="http://schemas.openxmlformats.org/markup-compatibility/2006" xmlns:p14="http://schemas.microsoft.com/office/powerpoint/2010/main">
        <mc:Choice Requires="p14">
          <p:contentPart p14:bwMode="auto" r:id="rId309">
            <p14:nvContentPartPr>
              <p14:cNvPr id="214" name="筆跡 213">
                <a:extLst>
                  <a:ext uri="{FF2B5EF4-FFF2-40B4-BE49-F238E27FC236}">
                    <a16:creationId xmlns:a16="http://schemas.microsoft.com/office/drawing/2014/main" id="{64D4DA5A-F2D9-97EC-2EFC-C49AFA4050E5}"/>
                  </a:ext>
                </a:extLst>
              </p14:cNvPr>
              <p14:cNvContentPartPr/>
              <p14:nvPr/>
            </p14:nvContentPartPr>
            <p14:xfrm>
              <a:off x="-1886310" y="6057720"/>
              <a:ext cx="60120" cy="52920"/>
            </p14:xfrm>
          </p:contentPart>
        </mc:Choice>
        <mc:Fallback xmlns="">
          <p:pic>
            <p:nvPicPr>
              <p:cNvPr id="214" name="筆跡 213">
                <a:extLst>
                  <a:ext uri="{FF2B5EF4-FFF2-40B4-BE49-F238E27FC236}">
                    <a16:creationId xmlns:a16="http://schemas.microsoft.com/office/drawing/2014/main" id="{64D4DA5A-F2D9-97EC-2EFC-C49AFA4050E5}"/>
                  </a:ext>
                </a:extLst>
              </p:cNvPr>
              <p:cNvPicPr/>
              <p:nvPr/>
            </p:nvPicPr>
            <p:blipFill>
              <a:blip r:embed="rId310"/>
              <a:stretch>
                <a:fillRect/>
              </a:stretch>
            </p:blipFill>
            <p:spPr>
              <a:xfrm>
                <a:off x="-1892430" y="6051600"/>
                <a:ext cx="72360" cy="65160"/>
              </a:xfrm>
              <a:prstGeom prst="rect">
                <a:avLst/>
              </a:prstGeom>
            </p:spPr>
          </p:pic>
        </mc:Fallback>
      </mc:AlternateContent>
      <mc:AlternateContent xmlns:mc="http://schemas.openxmlformats.org/markup-compatibility/2006" xmlns:p14="http://schemas.microsoft.com/office/powerpoint/2010/main">
        <mc:Choice Requires="p14">
          <p:contentPart p14:bwMode="auto" r:id="rId311">
            <p14:nvContentPartPr>
              <p14:cNvPr id="215" name="筆跡 214">
                <a:extLst>
                  <a:ext uri="{FF2B5EF4-FFF2-40B4-BE49-F238E27FC236}">
                    <a16:creationId xmlns:a16="http://schemas.microsoft.com/office/drawing/2014/main" id="{D91919FD-E923-CB5D-E8CE-3DEFB6783224}"/>
                  </a:ext>
                </a:extLst>
              </p14:cNvPr>
              <p14:cNvContentPartPr/>
              <p14:nvPr/>
            </p14:nvContentPartPr>
            <p14:xfrm>
              <a:off x="-1770390" y="5943240"/>
              <a:ext cx="30600" cy="211680"/>
            </p14:xfrm>
          </p:contentPart>
        </mc:Choice>
        <mc:Fallback xmlns="">
          <p:pic>
            <p:nvPicPr>
              <p:cNvPr id="215" name="筆跡 214">
                <a:extLst>
                  <a:ext uri="{FF2B5EF4-FFF2-40B4-BE49-F238E27FC236}">
                    <a16:creationId xmlns:a16="http://schemas.microsoft.com/office/drawing/2014/main" id="{D91919FD-E923-CB5D-E8CE-3DEFB6783224}"/>
                  </a:ext>
                </a:extLst>
              </p:cNvPr>
              <p:cNvPicPr/>
              <p:nvPr/>
            </p:nvPicPr>
            <p:blipFill>
              <a:blip r:embed="rId312"/>
              <a:stretch>
                <a:fillRect/>
              </a:stretch>
            </p:blipFill>
            <p:spPr>
              <a:xfrm>
                <a:off x="-1776510" y="5937120"/>
                <a:ext cx="42840" cy="223920"/>
              </a:xfrm>
              <a:prstGeom prst="rect">
                <a:avLst/>
              </a:prstGeom>
            </p:spPr>
          </p:pic>
        </mc:Fallback>
      </mc:AlternateContent>
      <mc:AlternateContent xmlns:mc="http://schemas.openxmlformats.org/markup-compatibility/2006" xmlns:p14="http://schemas.microsoft.com/office/powerpoint/2010/main">
        <mc:Choice Requires="p14">
          <p:contentPart p14:bwMode="auto" r:id="rId313">
            <p14:nvContentPartPr>
              <p14:cNvPr id="216" name="筆跡 215">
                <a:extLst>
                  <a:ext uri="{FF2B5EF4-FFF2-40B4-BE49-F238E27FC236}">
                    <a16:creationId xmlns:a16="http://schemas.microsoft.com/office/drawing/2014/main" id="{D779C7AB-A644-6844-862E-4A308DBBC541}"/>
                  </a:ext>
                </a:extLst>
              </p14:cNvPr>
              <p14:cNvContentPartPr/>
              <p14:nvPr/>
            </p14:nvContentPartPr>
            <p14:xfrm>
              <a:off x="-1714950" y="6014520"/>
              <a:ext cx="57960" cy="20520"/>
            </p14:xfrm>
          </p:contentPart>
        </mc:Choice>
        <mc:Fallback xmlns="">
          <p:pic>
            <p:nvPicPr>
              <p:cNvPr id="216" name="筆跡 215">
                <a:extLst>
                  <a:ext uri="{FF2B5EF4-FFF2-40B4-BE49-F238E27FC236}">
                    <a16:creationId xmlns:a16="http://schemas.microsoft.com/office/drawing/2014/main" id="{D779C7AB-A644-6844-862E-4A308DBBC541}"/>
                  </a:ext>
                </a:extLst>
              </p:cNvPr>
              <p:cNvPicPr/>
              <p:nvPr/>
            </p:nvPicPr>
            <p:blipFill>
              <a:blip r:embed="rId314"/>
              <a:stretch>
                <a:fillRect/>
              </a:stretch>
            </p:blipFill>
            <p:spPr>
              <a:xfrm>
                <a:off x="-1721070" y="6008400"/>
                <a:ext cx="70200" cy="32760"/>
              </a:xfrm>
              <a:prstGeom prst="rect">
                <a:avLst/>
              </a:prstGeom>
            </p:spPr>
          </p:pic>
        </mc:Fallback>
      </mc:AlternateContent>
      <mc:AlternateContent xmlns:mc="http://schemas.openxmlformats.org/markup-compatibility/2006" xmlns:p14="http://schemas.microsoft.com/office/powerpoint/2010/main">
        <mc:Choice Requires="p14">
          <p:contentPart p14:bwMode="auto" r:id="rId315">
            <p14:nvContentPartPr>
              <p14:cNvPr id="217" name="筆跡 216">
                <a:extLst>
                  <a:ext uri="{FF2B5EF4-FFF2-40B4-BE49-F238E27FC236}">
                    <a16:creationId xmlns:a16="http://schemas.microsoft.com/office/drawing/2014/main" id="{84721791-CBD8-4E30-88A3-EF31D96BC944}"/>
                  </a:ext>
                </a:extLst>
              </p14:cNvPr>
              <p14:cNvContentPartPr/>
              <p14:nvPr/>
            </p14:nvContentPartPr>
            <p14:xfrm>
              <a:off x="-1669230" y="6066720"/>
              <a:ext cx="41040" cy="14040"/>
            </p14:xfrm>
          </p:contentPart>
        </mc:Choice>
        <mc:Fallback xmlns="">
          <p:pic>
            <p:nvPicPr>
              <p:cNvPr id="217" name="筆跡 216">
                <a:extLst>
                  <a:ext uri="{FF2B5EF4-FFF2-40B4-BE49-F238E27FC236}">
                    <a16:creationId xmlns:a16="http://schemas.microsoft.com/office/drawing/2014/main" id="{84721791-CBD8-4E30-88A3-EF31D96BC944}"/>
                  </a:ext>
                </a:extLst>
              </p:cNvPr>
              <p:cNvPicPr/>
              <p:nvPr/>
            </p:nvPicPr>
            <p:blipFill>
              <a:blip r:embed="rId316"/>
              <a:stretch>
                <a:fillRect/>
              </a:stretch>
            </p:blipFill>
            <p:spPr>
              <a:xfrm>
                <a:off x="-1675350" y="6060600"/>
                <a:ext cx="53280" cy="26280"/>
              </a:xfrm>
              <a:prstGeom prst="rect">
                <a:avLst/>
              </a:prstGeom>
            </p:spPr>
          </p:pic>
        </mc:Fallback>
      </mc:AlternateContent>
      <mc:AlternateContent xmlns:mc="http://schemas.openxmlformats.org/markup-compatibility/2006" xmlns:p14="http://schemas.microsoft.com/office/powerpoint/2010/main">
        <mc:Choice Requires="p14">
          <p:contentPart p14:bwMode="auto" r:id="rId317">
            <p14:nvContentPartPr>
              <p14:cNvPr id="218" name="筆跡 217">
                <a:extLst>
                  <a:ext uri="{FF2B5EF4-FFF2-40B4-BE49-F238E27FC236}">
                    <a16:creationId xmlns:a16="http://schemas.microsoft.com/office/drawing/2014/main" id="{62DFC47B-1A7A-6D0E-8A4F-D0AB4A195FF4}"/>
                  </a:ext>
                </a:extLst>
              </p14:cNvPr>
              <p14:cNvContentPartPr/>
              <p14:nvPr/>
            </p14:nvContentPartPr>
            <p14:xfrm>
              <a:off x="-1577790" y="5920200"/>
              <a:ext cx="360" cy="54360"/>
            </p14:xfrm>
          </p:contentPart>
        </mc:Choice>
        <mc:Fallback xmlns="">
          <p:pic>
            <p:nvPicPr>
              <p:cNvPr id="218" name="筆跡 217">
                <a:extLst>
                  <a:ext uri="{FF2B5EF4-FFF2-40B4-BE49-F238E27FC236}">
                    <a16:creationId xmlns:a16="http://schemas.microsoft.com/office/drawing/2014/main" id="{62DFC47B-1A7A-6D0E-8A4F-D0AB4A195FF4}"/>
                  </a:ext>
                </a:extLst>
              </p:cNvPr>
              <p:cNvPicPr/>
              <p:nvPr/>
            </p:nvPicPr>
            <p:blipFill>
              <a:blip r:embed="rId318"/>
              <a:stretch>
                <a:fillRect/>
              </a:stretch>
            </p:blipFill>
            <p:spPr>
              <a:xfrm>
                <a:off x="-1583910" y="5914080"/>
                <a:ext cx="12600" cy="66600"/>
              </a:xfrm>
              <a:prstGeom prst="rect">
                <a:avLst/>
              </a:prstGeom>
            </p:spPr>
          </p:pic>
        </mc:Fallback>
      </mc:AlternateContent>
      <mc:AlternateContent xmlns:mc="http://schemas.openxmlformats.org/markup-compatibility/2006" xmlns:p14="http://schemas.microsoft.com/office/powerpoint/2010/main">
        <mc:Choice Requires="p14">
          <p:contentPart p14:bwMode="auto" r:id="rId319">
            <p14:nvContentPartPr>
              <p14:cNvPr id="219" name="筆跡 218">
                <a:extLst>
                  <a:ext uri="{FF2B5EF4-FFF2-40B4-BE49-F238E27FC236}">
                    <a16:creationId xmlns:a16="http://schemas.microsoft.com/office/drawing/2014/main" id="{7761E1F3-D608-A72B-1788-D7AA7A70AAEC}"/>
                  </a:ext>
                </a:extLst>
              </p14:cNvPr>
              <p14:cNvContentPartPr/>
              <p14:nvPr/>
            </p14:nvContentPartPr>
            <p14:xfrm>
              <a:off x="-1577790" y="5948640"/>
              <a:ext cx="37800" cy="165240"/>
            </p14:xfrm>
          </p:contentPart>
        </mc:Choice>
        <mc:Fallback xmlns="">
          <p:pic>
            <p:nvPicPr>
              <p:cNvPr id="219" name="筆跡 218">
                <a:extLst>
                  <a:ext uri="{FF2B5EF4-FFF2-40B4-BE49-F238E27FC236}">
                    <a16:creationId xmlns:a16="http://schemas.microsoft.com/office/drawing/2014/main" id="{7761E1F3-D608-A72B-1788-D7AA7A70AAEC}"/>
                  </a:ext>
                </a:extLst>
              </p:cNvPr>
              <p:cNvPicPr/>
              <p:nvPr/>
            </p:nvPicPr>
            <p:blipFill>
              <a:blip r:embed="rId320"/>
              <a:stretch>
                <a:fillRect/>
              </a:stretch>
            </p:blipFill>
            <p:spPr>
              <a:xfrm>
                <a:off x="-1583910" y="5942520"/>
                <a:ext cx="50040" cy="177480"/>
              </a:xfrm>
              <a:prstGeom prst="rect">
                <a:avLst/>
              </a:prstGeom>
            </p:spPr>
          </p:pic>
        </mc:Fallback>
      </mc:AlternateContent>
      <mc:AlternateContent xmlns:mc="http://schemas.openxmlformats.org/markup-compatibility/2006" xmlns:p14="http://schemas.microsoft.com/office/powerpoint/2010/main">
        <mc:Choice Requires="p14">
          <p:contentPart p14:bwMode="auto" r:id="rId321">
            <p14:nvContentPartPr>
              <p14:cNvPr id="220" name="筆跡 219">
                <a:extLst>
                  <a:ext uri="{FF2B5EF4-FFF2-40B4-BE49-F238E27FC236}">
                    <a16:creationId xmlns:a16="http://schemas.microsoft.com/office/drawing/2014/main" id="{FAA65EE6-407D-C3C8-344D-A54127247D34}"/>
                  </a:ext>
                </a:extLst>
              </p14:cNvPr>
              <p14:cNvContentPartPr/>
              <p14:nvPr/>
            </p14:nvContentPartPr>
            <p14:xfrm>
              <a:off x="-1498590" y="5920200"/>
              <a:ext cx="59040" cy="174240"/>
            </p14:xfrm>
          </p:contentPart>
        </mc:Choice>
        <mc:Fallback xmlns="">
          <p:pic>
            <p:nvPicPr>
              <p:cNvPr id="220" name="筆跡 219">
                <a:extLst>
                  <a:ext uri="{FF2B5EF4-FFF2-40B4-BE49-F238E27FC236}">
                    <a16:creationId xmlns:a16="http://schemas.microsoft.com/office/drawing/2014/main" id="{FAA65EE6-407D-C3C8-344D-A54127247D34}"/>
                  </a:ext>
                </a:extLst>
              </p:cNvPr>
              <p:cNvPicPr/>
              <p:nvPr/>
            </p:nvPicPr>
            <p:blipFill>
              <a:blip r:embed="rId322"/>
              <a:stretch>
                <a:fillRect/>
              </a:stretch>
            </p:blipFill>
            <p:spPr>
              <a:xfrm>
                <a:off x="-1504710" y="5914080"/>
                <a:ext cx="71280" cy="186480"/>
              </a:xfrm>
              <a:prstGeom prst="rect">
                <a:avLst/>
              </a:prstGeom>
            </p:spPr>
          </p:pic>
        </mc:Fallback>
      </mc:AlternateContent>
      <mc:AlternateContent xmlns:mc="http://schemas.openxmlformats.org/markup-compatibility/2006" xmlns:p14="http://schemas.microsoft.com/office/powerpoint/2010/main">
        <mc:Choice Requires="p14">
          <p:contentPart p14:bwMode="auto" r:id="rId323">
            <p14:nvContentPartPr>
              <p14:cNvPr id="221" name="筆跡 220">
                <a:extLst>
                  <a:ext uri="{FF2B5EF4-FFF2-40B4-BE49-F238E27FC236}">
                    <a16:creationId xmlns:a16="http://schemas.microsoft.com/office/drawing/2014/main" id="{6F375C3B-2C19-A374-17C0-B3C8313C2B30}"/>
                  </a:ext>
                </a:extLst>
              </p14:cNvPr>
              <p14:cNvContentPartPr/>
              <p14:nvPr/>
            </p14:nvContentPartPr>
            <p14:xfrm>
              <a:off x="-1419750" y="5869800"/>
              <a:ext cx="99000" cy="195480"/>
            </p14:xfrm>
          </p:contentPart>
        </mc:Choice>
        <mc:Fallback xmlns="">
          <p:pic>
            <p:nvPicPr>
              <p:cNvPr id="221" name="筆跡 220">
                <a:extLst>
                  <a:ext uri="{FF2B5EF4-FFF2-40B4-BE49-F238E27FC236}">
                    <a16:creationId xmlns:a16="http://schemas.microsoft.com/office/drawing/2014/main" id="{6F375C3B-2C19-A374-17C0-B3C8313C2B30}"/>
                  </a:ext>
                </a:extLst>
              </p:cNvPr>
              <p:cNvPicPr/>
              <p:nvPr/>
            </p:nvPicPr>
            <p:blipFill>
              <a:blip r:embed="rId324"/>
              <a:stretch>
                <a:fillRect/>
              </a:stretch>
            </p:blipFill>
            <p:spPr>
              <a:xfrm>
                <a:off x="-1425870" y="5863680"/>
                <a:ext cx="111240" cy="207720"/>
              </a:xfrm>
              <a:prstGeom prst="rect">
                <a:avLst/>
              </a:prstGeom>
            </p:spPr>
          </p:pic>
        </mc:Fallback>
      </mc:AlternateContent>
    </p:spTree>
    <p:extLst>
      <p:ext uri="{BB962C8B-B14F-4D97-AF65-F5344CB8AC3E}">
        <p14:creationId xmlns:p14="http://schemas.microsoft.com/office/powerpoint/2010/main" val="360128648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FDAE1B-DDAD-456F-CEB6-231521E48F55}"/>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EB0DE922-5B2A-8133-5355-DCF89AD7EA2E}"/>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8C099528-EA7F-A762-A98A-5FFE6BD7A298}"/>
              </a:ext>
            </a:extLst>
          </p:cNvPr>
          <p:cNvGrpSpPr/>
          <p:nvPr/>
        </p:nvGrpSpPr>
        <p:grpSpPr>
          <a:xfrm>
            <a:off x="568443" y="319365"/>
            <a:ext cx="924987" cy="400110"/>
            <a:chOff x="568442" y="319364"/>
            <a:chExt cx="924987" cy="400111"/>
          </a:xfrm>
        </p:grpSpPr>
        <p:sp>
          <p:nvSpPr>
            <p:cNvPr id="55" name="文本框 23">
              <a:extLst>
                <a:ext uri="{FF2B5EF4-FFF2-40B4-BE49-F238E27FC236}">
                  <a16:creationId xmlns:a16="http://schemas.microsoft.com/office/drawing/2014/main" id="{1DC65B2E-7C97-AA12-09F9-30CBB254E5AA}"/>
                </a:ext>
              </a:extLst>
            </p:cNvPr>
            <p:cNvSpPr txBox="1"/>
            <p:nvPr/>
          </p:nvSpPr>
          <p:spPr>
            <a:xfrm>
              <a:off x="665958" y="319364"/>
              <a:ext cx="827471"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a:t>
              </a:r>
            </a:p>
          </p:txBody>
        </p:sp>
        <p:sp>
          <p:nvSpPr>
            <p:cNvPr id="56" name="等腰三角形 55">
              <a:extLst>
                <a:ext uri="{FF2B5EF4-FFF2-40B4-BE49-F238E27FC236}">
                  <a16:creationId xmlns:a16="http://schemas.microsoft.com/office/drawing/2014/main" id="{9C245882-2BC1-9E64-8368-CDD7089FABD8}"/>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B0C54AA1-0651-F637-5AAE-648289E5EAC1}"/>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pic>
        <p:nvPicPr>
          <p:cNvPr id="14" name="圖片 13">
            <a:extLst>
              <a:ext uri="{FF2B5EF4-FFF2-40B4-BE49-F238E27FC236}">
                <a16:creationId xmlns:a16="http://schemas.microsoft.com/office/drawing/2014/main" id="{AC2297A1-B8B4-7667-7081-77EE1117EB1C}"/>
              </a:ext>
            </a:extLst>
          </p:cNvPr>
          <p:cNvPicPr>
            <a:picLocks noChangeAspect="1"/>
          </p:cNvPicPr>
          <p:nvPr/>
        </p:nvPicPr>
        <p:blipFill>
          <a:blip r:embed="rId3"/>
          <a:stretch>
            <a:fillRect/>
          </a:stretch>
        </p:blipFill>
        <p:spPr>
          <a:xfrm>
            <a:off x="102696" y="1921880"/>
            <a:ext cx="8685094" cy="3014239"/>
          </a:xfrm>
          <a:prstGeom prst="rect">
            <a:avLst/>
          </a:prstGeom>
        </p:spPr>
      </p:pic>
      <p:pic>
        <p:nvPicPr>
          <p:cNvPr id="16" name="圖片 15">
            <a:extLst>
              <a:ext uri="{FF2B5EF4-FFF2-40B4-BE49-F238E27FC236}">
                <a16:creationId xmlns:a16="http://schemas.microsoft.com/office/drawing/2014/main" id="{F8615444-8177-EA9D-40BE-50C6681421B3}"/>
              </a:ext>
            </a:extLst>
          </p:cNvPr>
          <p:cNvPicPr>
            <a:picLocks noChangeAspect="1"/>
          </p:cNvPicPr>
          <p:nvPr/>
        </p:nvPicPr>
        <p:blipFill>
          <a:blip r:embed="rId4"/>
          <a:stretch>
            <a:fillRect/>
          </a:stretch>
        </p:blipFill>
        <p:spPr>
          <a:xfrm>
            <a:off x="8717559" y="1299864"/>
            <a:ext cx="7154273" cy="4258269"/>
          </a:xfrm>
          <a:prstGeom prst="rect">
            <a:avLst/>
          </a:prstGeom>
        </p:spPr>
      </p:pic>
    </p:spTree>
    <p:extLst>
      <p:ext uri="{BB962C8B-B14F-4D97-AF65-F5344CB8AC3E}">
        <p14:creationId xmlns:p14="http://schemas.microsoft.com/office/powerpoint/2010/main" val="54094810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641F19-B9BF-003A-520D-4CA97ECFB705}"/>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E64F0B3C-E80D-C068-5006-6A13B4C2B457}"/>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2DE6035-85C8-2DBD-E06F-E4B3F02B64B3}"/>
              </a:ext>
            </a:extLst>
          </p:cNvPr>
          <p:cNvGrpSpPr/>
          <p:nvPr/>
        </p:nvGrpSpPr>
        <p:grpSpPr>
          <a:xfrm>
            <a:off x="568443" y="319365"/>
            <a:ext cx="2284333" cy="400110"/>
            <a:chOff x="568442" y="319364"/>
            <a:chExt cx="2284333" cy="400111"/>
          </a:xfrm>
        </p:grpSpPr>
        <p:sp>
          <p:nvSpPr>
            <p:cNvPr id="55" name="文本框 23">
              <a:extLst>
                <a:ext uri="{FF2B5EF4-FFF2-40B4-BE49-F238E27FC236}">
                  <a16:creationId xmlns:a16="http://schemas.microsoft.com/office/drawing/2014/main" id="{1AECFC7B-3998-4D42-2498-563BFA835295}"/>
                </a:ext>
              </a:extLst>
            </p:cNvPr>
            <p:cNvSpPr txBox="1"/>
            <p:nvPr/>
          </p:nvSpPr>
          <p:spPr>
            <a:xfrm>
              <a:off x="665958" y="319364"/>
              <a:ext cx="2186817"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Pre-Hash ML-DSA</a:t>
              </a:r>
            </a:p>
          </p:txBody>
        </p:sp>
        <p:sp>
          <p:nvSpPr>
            <p:cNvPr id="56" name="等腰三角形 55">
              <a:extLst>
                <a:ext uri="{FF2B5EF4-FFF2-40B4-BE49-F238E27FC236}">
                  <a16:creationId xmlns:a16="http://schemas.microsoft.com/office/drawing/2014/main" id="{A8D25376-5ED2-3389-8272-3B76DD2C043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C5D8A49C-AB13-412A-6058-745EFD19DA3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pic>
        <p:nvPicPr>
          <p:cNvPr id="4" name="圖片 3">
            <a:extLst>
              <a:ext uri="{FF2B5EF4-FFF2-40B4-BE49-F238E27FC236}">
                <a16:creationId xmlns:a16="http://schemas.microsoft.com/office/drawing/2014/main" id="{FC359387-B6EC-EAC2-9F0E-92E9EBA2AB9E}"/>
              </a:ext>
            </a:extLst>
          </p:cNvPr>
          <p:cNvPicPr>
            <a:picLocks noChangeAspect="1"/>
          </p:cNvPicPr>
          <p:nvPr/>
        </p:nvPicPr>
        <p:blipFill>
          <a:blip r:embed="rId3"/>
          <a:stretch>
            <a:fillRect/>
          </a:stretch>
        </p:blipFill>
        <p:spPr>
          <a:xfrm>
            <a:off x="428114" y="998465"/>
            <a:ext cx="5001444" cy="5348547"/>
          </a:xfrm>
          <a:prstGeom prst="rect">
            <a:avLst/>
          </a:prstGeom>
        </p:spPr>
      </p:pic>
      <p:pic>
        <p:nvPicPr>
          <p:cNvPr id="6" name="圖片 5">
            <a:extLst>
              <a:ext uri="{FF2B5EF4-FFF2-40B4-BE49-F238E27FC236}">
                <a16:creationId xmlns:a16="http://schemas.microsoft.com/office/drawing/2014/main" id="{DB724CE7-614F-0E10-AC7F-514B5229FA68}"/>
              </a:ext>
            </a:extLst>
          </p:cNvPr>
          <p:cNvPicPr>
            <a:picLocks noChangeAspect="1"/>
          </p:cNvPicPr>
          <p:nvPr/>
        </p:nvPicPr>
        <p:blipFill>
          <a:blip r:embed="rId4"/>
          <a:stretch>
            <a:fillRect/>
          </a:stretch>
        </p:blipFill>
        <p:spPr>
          <a:xfrm>
            <a:off x="5414063" y="998465"/>
            <a:ext cx="5506291" cy="5181358"/>
          </a:xfrm>
          <a:prstGeom prst="rect">
            <a:avLst/>
          </a:prstGeom>
        </p:spPr>
      </p:pic>
      <p:sp>
        <p:nvSpPr>
          <p:cNvPr id="8" name="文字方塊 7">
            <a:extLst>
              <a:ext uri="{FF2B5EF4-FFF2-40B4-BE49-F238E27FC236}">
                <a16:creationId xmlns:a16="http://schemas.microsoft.com/office/drawing/2014/main" id="{2178605A-847E-D44C-C466-8F4921F6291D}"/>
              </a:ext>
            </a:extLst>
          </p:cNvPr>
          <p:cNvSpPr txBox="1"/>
          <p:nvPr/>
        </p:nvSpPr>
        <p:spPr>
          <a:xfrm>
            <a:off x="10943002" y="1043766"/>
            <a:ext cx="4255678" cy="1477328"/>
          </a:xfrm>
          <a:prstGeom prst="rect">
            <a:avLst/>
          </a:prstGeom>
          <a:noFill/>
        </p:spPr>
        <p:txBody>
          <a:bodyPr wrap="square">
            <a:spAutoFit/>
          </a:bodyPr>
          <a:lstStyle/>
          <a:p>
            <a:r>
              <a:rPr lang="en-US" altLang="zh-TW" dirty="0"/>
              <a:t>The context string has a maximum length of 255 bytes. By default, the context is the empty string, though applications may specify the use of a non-empty context string. </a:t>
            </a:r>
            <a:endParaRPr lang="zh-TW" altLang="en-US" dirty="0"/>
          </a:p>
        </p:txBody>
      </p:sp>
      <p:sp>
        <p:nvSpPr>
          <p:cNvPr id="9" name="文字方塊 8">
            <a:extLst>
              <a:ext uri="{FF2B5EF4-FFF2-40B4-BE49-F238E27FC236}">
                <a16:creationId xmlns:a16="http://schemas.microsoft.com/office/drawing/2014/main" id="{1C488030-AB53-9773-F2B0-837891F4B729}"/>
              </a:ext>
            </a:extLst>
          </p:cNvPr>
          <p:cNvSpPr txBox="1"/>
          <p:nvPr/>
        </p:nvSpPr>
        <p:spPr>
          <a:xfrm>
            <a:off x="10920354" y="3337063"/>
            <a:ext cx="6288901" cy="2862322"/>
          </a:xfrm>
          <a:prstGeom prst="rect">
            <a:avLst/>
          </a:prstGeom>
          <a:noFill/>
        </p:spPr>
        <p:txBody>
          <a:bodyPr wrap="none" rtlCol="0">
            <a:spAutoFit/>
          </a:bodyPr>
          <a:lstStyle/>
          <a:p>
            <a:r>
              <a:rPr lang="zh-TW" altLang="en-US" dirty="0"/>
              <a:t>假設我輸入</a:t>
            </a:r>
            <a:r>
              <a:rPr lang="en-US" altLang="zh-TW" dirty="0"/>
              <a:t>sign</a:t>
            </a:r>
            <a:r>
              <a:rPr lang="zh-TW" altLang="en-US" dirty="0"/>
              <a:t>當中的</a:t>
            </a:r>
            <a:r>
              <a:rPr lang="en-US" altLang="zh-TW" dirty="0"/>
              <a:t>M’</a:t>
            </a:r>
            <a:r>
              <a:rPr lang="zh-TW" altLang="en-US" dirty="0"/>
              <a:t>是處理後的那他會是</a:t>
            </a:r>
            <a:r>
              <a:rPr lang="en-US" altLang="zh-TW" dirty="0"/>
              <a:t>283byte</a:t>
            </a:r>
            <a:r>
              <a:rPr lang="zh-TW" altLang="en-US" dirty="0"/>
              <a:t>的資料</a:t>
            </a:r>
            <a:br>
              <a:rPr lang="en-US" altLang="zh-TW" dirty="0"/>
            </a:br>
            <a:br>
              <a:rPr lang="en-US" altLang="zh-TW" dirty="0"/>
            </a:br>
            <a:r>
              <a:rPr lang="zh-TW" altLang="en-US" dirty="0"/>
              <a:t>因為</a:t>
            </a:r>
            <a:br>
              <a:rPr lang="en-US" altLang="zh-TW" dirty="0"/>
            </a:br>
            <a:r>
              <a:rPr lang="en-US" altLang="zh-TW" dirty="0"/>
              <a:t>1.</a:t>
            </a:r>
            <a:r>
              <a:rPr lang="zh-TW" altLang="en-US" dirty="0"/>
              <a:t>表示</a:t>
            </a:r>
            <a:r>
              <a:rPr lang="en-US" altLang="zh-TW" dirty="0"/>
              <a:t>pre-hash</a:t>
            </a:r>
            <a:r>
              <a:rPr lang="zh-TW" altLang="en-US" dirty="0"/>
              <a:t>需要</a:t>
            </a:r>
            <a:r>
              <a:rPr lang="en-US" altLang="zh-TW" dirty="0"/>
              <a:t>1byte</a:t>
            </a:r>
          </a:p>
          <a:p>
            <a:r>
              <a:rPr lang="en-US" altLang="zh-TW" dirty="0"/>
              <a:t>2.</a:t>
            </a:r>
            <a:r>
              <a:rPr lang="zh-TW" altLang="en-US" dirty="0"/>
              <a:t>表示</a:t>
            </a:r>
            <a:r>
              <a:rPr lang="en-US" altLang="zh-TW" dirty="0" err="1"/>
              <a:t>ctx</a:t>
            </a:r>
            <a:r>
              <a:rPr lang="zh-TW" altLang="en-US" dirty="0"/>
              <a:t>預設為空</a:t>
            </a:r>
            <a:r>
              <a:rPr lang="en-US" altLang="zh-TW" dirty="0"/>
              <a:t>sting</a:t>
            </a:r>
            <a:r>
              <a:rPr lang="zh-TW" altLang="en-US" dirty="0"/>
              <a:t>需要</a:t>
            </a:r>
            <a:r>
              <a:rPr lang="en-US" altLang="zh-TW" dirty="0"/>
              <a:t>1byte</a:t>
            </a:r>
          </a:p>
          <a:p>
            <a:r>
              <a:rPr lang="en-US" altLang="zh-TW" dirty="0"/>
              <a:t>3. </a:t>
            </a:r>
            <a:r>
              <a:rPr lang="en-US" altLang="zh-TW" dirty="0" err="1"/>
              <a:t>ctx</a:t>
            </a:r>
            <a:r>
              <a:rPr lang="zh-TW" altLang="en-US" dirty="0"/>
              <a:t>為空</a:t>
            </a:r>
            <a:r>
              <a:rPr lang="en-US" altLang="zh-TW" dirty="0"/>
              <a:t>string</a:t>
            </a:r>
            <a:r>
              <a:rPr lang="zh-TW" altLang="en-US" dirty="0"/>
              <a:t>需要</a:t>
            </a:r>
            <a:r>
              <a:rPr lang="en-US" altLang="zh-TW" dirty="0"/>
              <a:t>0</a:t>
            </a:r>
            <a:r>
              <a:rPr lang="zh-TW" altLang="en-US" dirty="0"/>
              <a:t> </a:t>
            </a:r>
            <a:r>
              <a:rPr lang="en-US" altLang="zh-TW" dirty="0"/>
              <a:t>byte</a:t>
            </a:r>
          </a:p>
          <a:p>
            <a:r>
              <a:rPr lang="en-US" altLang="zh-TW" dirty="0"/>
              <a:t>4.OID</a:t>
            </a:r>
            <a:r>
              <a:rPr lang="zh-TW" altLang="en-US" dirty="0"/>
              <a:t>挑選</a:t>
            </a:r>
            <a:r>
              <a:rPr lang="en-US" altLang="zh-TW" dirty="0"/>
              <a:t>shake128</a:t>
            </a:r>
            <a:r>
              <a:rPr lang="zh-TW" altLang="en-US" dirty="0"/>
              <a:t>去哈希需要</a:t>
            </a:r>
            <a:r>
              <a:rPr lang="en-US" altLang="zh-TW" dirty="0"/>
              <a:t>11byte</a:t>
            </a:r>
          </a:p>
          <a:p>
            <a:r>
              <a:rPr lang="en-US" altLang="zh-TW" dirty="0"/>
              <a:t>5.shake128</a:t>
            </a:r>
            <a:r>
              <a:rPr lang="zh-TW" altLang="en-US" dirty="0"/>
              <a:t>後的</a:t>
            </a:r>
            <a:r>
              <a:rPr lang="en-US" altLang="zh-TW" dirty="0" err="1"/>
              <a:t>Meaage</a:t>
            </a:r>
            <a:r>
              <a:rPr lang="zh-TW" altLang="en-US" dirty="0"/>
              <a:t>輸出</a:t>
            </a:r>
            <a:r>
              <a:rPr lang="en-US" altLang="zh-TW" dirty="0"/>
              <a:t>256byte</a:t>
            </a:r>
          </a:p>
          <a:p>
            <a:endParaRPr lang="en-US" altLang="zh-TW" dirty="0"/>
          </a:p>
          <a:p>
            <a:r>
              <a:rPr lang="zh-TW" altLang="en-US" dirty="0"/>
              <a:t>總共需要</a:t>
            </a:r>
            <a:r>
              <a:rPr lang="en-US" altLang="zh-TW" dirty="0"/>
              <a:t>283byte</a:t>
            </a:r>
          </a:p>
        </p:txBody>
      </p:sp>
    </p:spTree>
    <p:extLst>
      <p:ext uri="{BB962C8B-B14F-4D97-AF65-F5344CB8AC3E}">
        <p14:creationId xmlns:p14="http://schemas.microsoft.com/office/powerpoint/2010/main" val="114603009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EB75D5-8226-F709-BA3A-197428F6608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21DB25B1-329D-11C0-4E87-79734F98EFC7}"/>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F1E34C9E-AA37-697D-0DFD-F93DF54B209F}"/>
              </a:ext>
            </a:extLst>
          </p:cNvPr>
          <p:cNvGrpSpPr/>
          <p:nvPr/>
        </p:nvGrpSpPr>
        <p:grpSpPr>
          <a:xfrm>
            <a:off x="568443" y="319365"/>
            <a:ext cx="1138186" cy="400110"/>
            <a:chOff x="568442" y="319364"/>
            <a:chExt cx="1138186" cy="400111"/>
          </a:xfrm>
        </p:grpSpPr>
        <p:sp>
          <p:nvSpPr>
            <p:cNvPr id="55" name="文本框 23">
              <a:extLst>
                <a:ext uri="{FF2B5EF4-FFF2-40B4-BE49-F238E27FC236}">
                  <a16:creationId xmlns:a16="http://schemas.microsoft.com/office/drawing/2014/main" id="{BF10068A-0FBA-2C02-9914-B18F351146C4}"/>
                </a:ext>
              </a:extLst>
            </p:cNvPr>
            <p:cNvSpPr txBox="1"/>
            <p:nvPr/>
          </p:nvSpPr>
          <p:spPr>
            <a:xfrm>
              <a:off x="665958" y="319364"/>
              <a:ext cx="1040670"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21529E2-C611-2890-CC20-C38698D914C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4B1F32A8-9397-54E5-674B-F01B84F037A3}"/>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grpSp>
        <p:nvGrpSpPr>
          <p:cNvPr id="77" name="群組 76">
            <a:extLst>
              <a:ext uri="{FF2B5EF4-FFF2-40B4-BE49-F238E27FC236}">
                <a16:creationId xmlns:a16="http://schemas.microsoft.com/office/drawing/2014/main" id="{849E4398-70AC-563C-0D6B-37207F953D19}"/>
              </a:ext>
            </a:extLst>
          </p:cNvPr>
          <p:cNvGrpSpPr/>
          <p:nvPr/>
        </p:nvGrpSpPr>
        <p:grpSpPr>
          <a:xfrm>
            <a:off x="1186294" y="1038840"/>
            <a:ext cx="7809472" cy="5168668"/>
            <a:chOff x="271847" y="1059137"/>
            <a:chExt cx="7809472" cy="5168668"/>
          </a:xfrm>
        </p:grpSpPr>
        <p:grpSp>
          <p:nvGrpSpPr>
            <p:cNvPr id="23" name="群組 22">
              <a:extLst>
                <a:ext uri="{FF2B5EF4-FFF2-40B4-BE49-F238E27FC236}">
                  <a16:creationId xmlns:a16="http://schemas.microsoft.com/office/drawing/2014/main" id="{1618BA1C-727D-954D-52EC-3C89BCEDF1E5}"/>
                </a:ext>
              </a:extLst>
            </p:cNvPr>
            <p:cNvGrpSpPr/>
            <p:nvPr/>
          </p:nvGrpSpPr>
          <p:grpSpPr>
            <a:xfrm>
              <a:off x="271847" y="1059137"/>
              <a:ext cx="7809472" cy="5168668"/>
              <a:chOff x="271848" y="1059135"/>
              <a:chExt cx="6808564" cy="4812956"/>
            </a:xfrm>
          </p:grpSpPr>
          <p:sp>
            <p:nvSpPr>
              <p:cNvPr id="3" name="橢圓 2">
                <a:extLst>
                  <a:ext uri="{FF2B5EF4-FFF2-40B4-BE49-F238E27FC236}">
                    <a16:creationId xmlns:a16="http://schemas.microsoft.com/office/drawing/2014/main" id="{B27E55BF-3034-7496-C4FE-F2711610CB71}"/>
                  </a:ext>
                </a:extLst>
              </p:cNvPr>
              <p:cNvSpPr/>
              <p:nvPr/>
            </p:nvSpPr>
            <p:spPr>
              <a:xfrm>
                <a:off x="271848" y="2747891"/>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KeyGen</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516F9217-7B46-93F0-CCC4-77F5BA3249F2}"/>
                  </a:ext>
                </a:extLst>
              </p:cNvPr>
              <p:cNvSpPr/>
              <p:nvPr/>
            </p:nvSpPr>
            <p:spPr>
              <a:xfrm>
                <a:off x="2125363" y="1059135"/>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00D574D3-D9E5-4101-3C79-EA1C81380CCB}"/>
                  </a:ext>
                </a:extLst>
              </p:cNvPr>
              <p:cNvSpPr/>
              <p:nvPr/>
            </p:nvSpPr>
            <p:spPr>
              <a:xfrm>
                <a:off x="2125361" y="1776855"/>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ExpandA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5EBA84D8-52F5-DAD5-AF55-EF64B7175B03}"/>
                  </a:ext>
                </a:extLst>
              </p:cNvPr>
              <p:cNvSpPr/>
              <p:nvPr/>
            </p:nvSpPr>
            <p:spPr>
              <a:xfrm>
                <a:off x="2125362" y="2494577"/>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FB17AEB2-3A58-8DAD-77D1-3C8F98A90016}"/>
                  </a:ext>
                </a:extLst>
              </p:cNvPr>
              <p:cNvSpPr/>
              <p:nvPr/>
            </p:nvSpPr>
            <p:spPr>
              <a:xfrm>
                <a:off x="2125360" y="3212297"/>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580BB3DC-A398-B585-4062-49EA16ABD2ED}"/>
                  </a:ext>
                </a:extLst>
              </p:cNvPr>
              <p:cNvSpPr/>
              <p:nvPr/>
            </p:nvSpPr>
            <p:spPr>
              <a:xfrm>
                <a:off x="2125361" y="393001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Power2</a:t>
                </a:r>
              </a:p>
              <a:p>
                <a:pPr algn="ctr"/>
                <a:r>
                  <a:rPr lang="en-US" altLang="zh-TW" sz="1200" dirty="0">
                    <a:solidFill>
                      <a:schemeClr val="tx1"/>
                    </a:solidFill>
                    <a:latin typeface="Times New Roman" panose="02020603050405020304" pitchFamily="18" charset="0"/>
                    <a:cs typeface="Times New Roman" panose="02020603050405020304" pitchFamily="18" charset="0"/>
                  </a:rPr>
                  <a:t>Round</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2" name="橢圓 11">
                <a:extLst>
                  <a:ext uri="{FF2B5EF4-FFF2-40B4-BE49-F238E27FC236}">
                    <a16:creationId xmlns:a16="http://schemas.microsoft.com/office/drawing/2014/main" id="{AEF42B1B-8805-B455-9FE0-1824E2D3C606}"/>
                  </a:ext>
                </a:extLst>
              </p:cNvPr>
              <p:cNvSpPr/>
              <p:nvPr/>
            </p:nvSpPr>
            <p:spPr>
              <a:xfrm>
                <a:off x="5832379" y="1776854"/>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4" name="橢圓 13">
                <a:extLst>
                  <a:ext uri="{FF2B5EF4-FFF2-40B4-BE49-F238E27FC236}">
                    <a16:creationId xmlns:a16="http://schemas.microsoft.com/office/drawing/2014/main" id="{1444EFEF-FF0B-8A00-8B24-FBED55D2DE17}"/>
                  </a:ext>
                </a:extLst>
              </p:cNvPr>
              <p:cNvSpPr/>
              <p:nvPr/>
            </p:nvSpPr>
            <p:spPr>
              <a:xfrm>
                <a:off x="2125361" y="536545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skEncode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 name="橢圓 14">
                <a:extLst>
                  <a:ext uri="{FF2B5EF4-FFF2-40B4-BE49-F238E27FC236}">
                    <a16:creationId xmlns:a16="http://schemas.microsoft.com/office/drawing/2014/main" id="{794536E2-FE9F-E13B-9AD4-B9A7D48B6FE9}"/>
                  </a:ext>
                </a:extLst>
              </p:cNvPr>
              <p:cNvSpPr/>
              <p:nvPr/>
            </p:nvSpPr>
            <p:spPr>
              <a:xfrm>
                <a:off x="3978871" y="1776855"/>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6" name="橢圓 15">
                <a:extLst>
                  <a:ext uri="{FF2B5EF4-FFF2-40B4-BE49-F238E27FC236}">
                    <a16:creationId xmlns:a16="http://schemas.microsoft.com/office/drawing/2014/main" id="{99BCB06A-5968-5E70-36D6-AF8FE4A76887}"/>
                  </a:ext>
                </a:extLst>
              </p:cNvPr>
              <p:cNvSpPr/>
              <p:nvPr/>
            </p:nvSpPr>
            <p:spPr>
              <a:xfrm>
                <a:off x="3978872" y="464773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 name="橢圓 16">
                <a:extLst>
                  <a:ext uri="{FF2B5EF4-FFF2-40B4-BE49-F238E27FC236}">
                    <a16:creationId xmlns:a16="http://schemas.microsoft.com/office/drawing/2014/main" id="{1FD11535-164B-FCB2-1881-7C56E9CD2605}"/>
                  </a:ext>
                </a:extLst>
              </p:cNvPr>
              <p:cNvSpPr/>
              <p:nvPr/>
            </p:nvSpPr>
            <p:spPr>
              <a:xfrm>
                <a:off x="3978871" y="2494576"/>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RejBound</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7BB49EE9-9130-5DA2-4DC0-7FED7535D2EF}"/>
                  </a:ext>
                </a:extLst>
              </p:cNvPr>
              <p:cNvSpPr/>
              <p:nvPr/>
            </p:nvSpPr>
            <p:spPr>
              <a:xfrm>
                <a:off x="2125360" y="464773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pkEncode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9" name="橢圓 18">
                <a:extLst>
                  <a:ext uri="{FF2B5EF4-FFF2-40B4-BE49-F238E27FC236}">
                    <a16:creationId xmlns:a16="http://schemas.microsoft.com/office/drawing/2014/main" id="{91760F8D-FB9C-AB6C-FA12-E4051943AF95}"/>
                  </a:ext>
                </a:extLst>
              </p:cNvPr>
              <p:cNvSpPr/>
              <p:nvPr/>
            </p:nvSpPr>
            <p:spPr>
              <a:xfrm>
                <a:off x="5832379" y="1059135"/>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0" name="橢圓 19">
                <a:extLst>
                  <a:ext uri="{FF2B5EF4-FFF2-40B4-BE49-F238E27FC236}">
                    <a16:creationId xmlns:a16="http://schemas.microsoft.com/office/drawing/2014/main" id="{15B08E4A-081A-4D8E-9E66-31FD528CABFB}"/>
                  </a:ext>
                </a:extLst>
              </p:cNvPr>
              <p:cNvSpPr/>
              <p:nvPr/>
            </p:nvSpPr>
            <p:spPr>
              <a:xfrm>
                <a:off x="5832379" y="2496179"/>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1" name="橢圓 20">
                <a:extLst>
                  <a:ext uri="{FF2B5EF4-FFF2-40B4-BE49-F238E27FC236}">
                    <a16:creationId xmlns:a16="http://schemas.microsoft.com/office/drawing/2014/main" id="{2007503C-BC70-063A-EC74-88149EFBD373}"/>
                  </a:ext>
                </a:extLst>
              </p:cNvPr>
              <p:cNvSpPr/>
              <p:nvPr/>
            </p:nvSpPr>
            <p:spPr>
              <a:xfrm>
                <a:off x="5832377" y="321229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2" name="橢圓 21">
                <a:extLst>
                  <a:ext uri="{FF2B5EF4-FFF2-40B4-BE49-F238E27FC236}">
                    <a16:creationId xmlns:a16="http://schemas.microsoft.com/office/drawing/2014/main" id="{0BADB155-E74D-9FEB-BA5D-51DEE1194368}"/>
                  </a:ext>
                </a:extLst>
              </p:cNvPr>
              <p:cNvSpPr/>
              <p:nvPr/>
            </p:nvSpPr>
            <p:spPr>
              <a:xfrm>
                <a:off x="3978868" y="5365464"/>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grpSp>
        <p:cxnSp>
          <p:nvCxnSpPr>
            <p:cNvPr id="25" name="直線接點 24">
              <a:extLst>
                <a:ext uri="{FF2B5EF4-FFF2-40B4-BE49-F238E27FC236}">
                  <a16:creationId xmlns:a16="http://schemas.microsoft.com/office/drawing/2014/main" id="{5CDE58E1-686D-6548-6AC8-826C8BF8ED21}"/>
                </a:ext>
              </a:extLst>
            </p:cNvPr>
            <p:cNvCxnSpPr>
              <a:stCxn id="3" idx="6"/>
              <a:endCxn id="4" idx="2"/>
            </p:cNvCxnSpPr>
            <p:nvPr/>
          </p:nvCxnSpPr>
          <p:spPr>
            <a:xfrm flipV="1">
              <a:off x="1703350" y="1331173"/>
              <a:ext cx="694492" cy="1813569"/>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4AE31EDD-02C1-24BB-CE1F-61F96A478D94}"/>
                </a:ext>
              </a:extLst>
            </p:cNvPr>
            <p:cNvCxnSpPr>
              <a:stCxn id="3" idx="6"/>
              <a:endCxn id="6" idx="2"/>
            </p:cNvCxnSpPr>
            <p:nvPr/>
          </p:nvCxnSpPr>
          <p:spPr>
            <a:xfrm flipV="1">
              <a:off x="1703350" y="2101939"/>
              <a:ext cx="694490" cy="1042803"/>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4AA99388-2BB6-DDA9-611D-56C2C7DCA35F}"/>
                </a:ext>
              </a:extLst>
            </p:cNvPr>
            <p:cNvCxnSpPr/>
            <p:nvPr/>
          </p:nvCxnSpPr>
          <p:spPr>
            <a:xfrm>
              <a:off x="1703348" y="3144740"/>
              <a:ext cx="694486" cy="49873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A8CAD7AF-4F1F-F536-8AA8-E2798E76D45C}"/>
                </a:ext>
              </a:extLst>
            </p:cNvPr>
            <p:cNvCxnSpPr>
              <a:stCxn id="3" idx="6"/>
              <a:endCxn id="9" idx="2"/>
            </p:cNvCxnSpPr>
            <p:nvPr/>
          </p:nvCxnSpPr>
          <p:spPr>
            <a:xfrm>
              <a:off x="1703350" y="3144742"/>
              <a:ext cx="694490" cy="126949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1E2B523C-FE2C-AF2B-7003-3B71FC90F307}"/>
                </a:ext>
              </a:extLst>
            </p:cNvPr>
            <p:cNvCxnSpPr>
              <a:endCxn id="18" idx="2"/>
            </p:cNvCxnSpPr>
            <p:nvPr/>
          </p:nvCxnSpPr>
          <p:spPr>
            <a:xfrm>
              <a:off x="1703340" y="3144739"/>
              <a:ext cx="694499" cy="204026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925896CA-CACB-7FFB-A042-900554F0371E}"/>
                </a:ext>
              </a:extLst>
            </p:cNvPr>
            <p:cNvCxnSpPr/>
            <p:nvPr/>
          </p:nvCxnSpPr>
          <p:spPr>
            <a:xfrm>
              <a:off x="1703348" y="3144739"/>
              <a:ext cx="694478" cy="270965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直線接點 37">
              <a:extLst>
                <a:ext uri="{FF2B5EF4-FFF2-40B4-BE49-F238E27FC236}">
                  <a16:creationId xmlns:a16="http://schemas.microsoft.com/office/drawing/2014/main" id="{DDEB6467-5CCB-9837-78BF-91D5E4D16E57}"/>
                </a:ext>
              </a:extLst>
            </p:cNvPr>
            <p:cNvCxnSpPr>
              <a:endCxn id="15" idx="2"/>
            </p:cNvCxnSpPr>
            <p:nvPr/>
          </p:nvCxnSpPr>
          <p:spPr>
            <a:xfrm>
              <a:off x="3829327" y="2101938"/>
              <a:ext cx="694502"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0" name="直線接點 39">
              <a:extLst>
                <a:ext uri="{FF2B5EF4-FFF2-40B4-BE49-F238E27FC236}">
                  <a16:creationId xmlns:a16="http://schemas.microsoft.com/office/drawing/2014/main" id="{BB5CAAA7-14C6-8A64-03C7-50EC6D566CA0}"/>
                </a:ext>
              </a:extLst>
            </p:cNvPr>
            <p:cNvCxnSpPr>
              <a:endCxn id="17" idx="2"/>
            </p:cNvCxnSpPr>
            <p:nvPr/>
          </p:nvCxnSpPr>
          <p:spPr>
            <a:xfrm>
              <a:off x="3829337" y="2872704"/>
              <a:ext cx="694492"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2" name="直線接點 41">
              <a:extLst>
                <a:ext uri="{FF2B5EF4-FFF2-40B4-BE49-F238E27FC236}">
                  <a16:creationId xmlns:a16="http://schemas.microsoft.com/office/drawing/2014/main" id="{E1BA2F84-EECA-4E75-C187-A7B8910CF11B}"/>
                </a:ext>
              </a:extLst>
            </p:cNvPr>
            <p:cNvCxnSpPr>
              <a:stCxn id="15" idx="6"/>
              <a:endCxn id="19" idx="2"/>
            </p:cNvCxnSpPr>
            <p:nvPr/>
          </p:nvCxnSpPr>
          <p:spPr>
            <a:xfrm flipV="1">
              <a:off x="5955332" y="1331173"/>
              <a:ext cx="694484" cy="77076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4" name="直線接點 43">
              <a:extLst>
                <a:ext uri="{FF2B5EF4-FFF2-40B4-BE49-F238E27FC236}">
                  <a16:creationId xmlns:a16="http://schemas.microsoft.com/office/drawing/2014/main" id="{80BEF6EA-DE75-F2A5-FFF1-520742107158}"/>
                </a:ext>
              </a:extLst>
            </p:cNvPr>
            <p:cNvCxnSpPr>
              <a:stCxn id="15" idx="6"/>
              <a:endCxn id="12" idx="2"/>
            </p:cNvCxnSpPr>
            <p:nvPr/>
          </p:nvCxnSpPr>
          <p:spPr>
            <a:xfrm flipV="1">
              <a:off x="5955332" y="2101938"/>
              <a:ext cx="694484"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6" name="直線接點 45">
              <a:extLst>
                <a:ext uri="{FF2B5EF4-FFF2-40B4-BE49-F238E27FC236}">
                  <a16:creationId xmlns:a16="http://schemas.microsoft.com/office/drawing/2014/main" id="{93A907A2-9BD7-0898-3430-5CEF73768452}"/>
                </a:ext>
              </a:extLst>
            </p:cNvPr>
            <p:cNvCxnSpPr>
              <a:stCxn id="17" idx="6"/>
              <a:endCxn id="20" idx="2"/>
            </p:cNvCxnSpPr>
            <p:nvPr/>
          </p:nvCxnSpPr>
          <p:spPr>
            <a:xfrm>
              <a:off x="5955332" y="2872705"/>
              <a:ext cx="694484" cy="172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直線接點 47">
              <a:extLst>
                <a:ext uri="{FF2B5EF4-FFF2-40B4-BE49-F238E27FC236}">
                  <a16:creationId xmlns:a16="http://schemas.microsoft.com/office/drawing/2014/main" id="{2B2C82F9-5621-6525-3DA3-3C1ACA516885}"/>
                </a:ext>
              </a:extLst>
            </p:cNvPr>
            <p:cNvCxnSpPr>
              <a:stCxn id="17" idx="6"/>
              <a:endCxn id="21" idx="2"/>
            </p:cNvCxnSpPr>
            <p:nvPr/>
          </p:nvCxnSpPr>
          <p:spPr>
            <a:xfrm>
              <a:off x="5955332" y="2872705"/>
              <a:ext cx="694483" cy="770767"/>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0" name="直線接點 49">
              <a:extLst>
                <a:ext uri="{FF2B5EF4-FFF2-40B4-BE49-F238E27FC236}">
                  <a16:creationId xmlns:a16="http://schemas.microsoft.com/office/drawing/2014/main" id="{4C687EB4-A903-8D58-7FA4-B540C0017DBC}"/>
                </a:ext>
              </a:extLst>
            </p:cNvPr>
            <p:cNvCxnSpPr>
              <a:stCxn id="18" idx="6"/>
              <a:endCxn id="16" idx="2"/>
            </p:cNvCxnSpPr>
            <p:nvPr/>
          </p:nvCxnSpPr>
          <p:spPr>
            <a:xfrm>
              <a:off x="3829342" y="5185004"/>
              <a:ext cx="694488"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線接點 51">
              <a:extLst>
                <a:ext uri="{FF2B5EF4-FFF2-40B4-BE49-F238E27FC236}">
                  <a16:creationId xmlns:a16="http://schemas.microsoft.com/office/drawing/2014/main" id="{5A413C96-7B57-082C-B11B-AA41D87B9D56}"/>
                </a:ext>
              </a:extLst>
            </p:cNvPr>
            <p:cNvCxnSpPr>
              <a:stCxn id="14" idx="6"/>
              <a:endCxn id="22" idx="2"/>
            </p:cNvCxnSpPr>
            <p:nvPr/>
          </p:nvCxnSpPr>
          <p:spPr>
            <a:xfrm>
              <a:off x="3829343" y="5955770"/>
              <a:ext cx="694484"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直線單箭頭接點 58">
              <a:extLst>
                <a:ext uri="{FF2B5EF4-FFF2-40B4-BE49-F238E27FC236}">
                  <a16:creationId xmlns:a16="http://schemas.microsoft.com/office/drawing/2014/main" id="{1B26B3D5-BFF8-8F9C-F2AA-7B15DE3E0D80}"/>
                </a:ext>
              </a:extLst>
            </p:cNvPr>
            <p:cNvCxnSpPr>
              <a:endCxn id="7" idx="2"/>
            </p:cNvCxnSpPr>
            <p:nvPr/>
          </p:nvCxnSpPr>
          <p:spPr>
            <a:xfrm flipV="1">
              <a:off x="1703340" y="2872706"/>
              <a:ext cx="694501" cy="2720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8834099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B8DEBD-29DB-80BC-948F-115B31840E2A}"/>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E4BFCC38-43B1-BC00-C45D-CC7AB6FBC096}"/>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5712CDFF-EC25-0531-3F16-B915BAC65EDB}"/>
              </a:ext>
            </a:extLst>
          </p:cNvPr>
          <p:cNvGrpSpPr/>
          <p:nvPr/>
        </p:nvGrpSpPr>
        <p:grpSpPr>
          <a:xfrm>
            <a:off x="568443" y="319365"/>
            <a:ext cx="751862" cy="400110"/>
            <a:chOff x="568442" y="319364"/>
            <a:chExt cx="751862" cy="400111"/>
          </a:xfrm>
        </p:grpSpPr>
        <p:sp>
          <p:nvSpPr>
            <p:cNvPr id="55" name="文本框 23">
              <a:extLst>
                <a:ext uri="{FF2B5EF4-FFF2-40B4-BE49-F238E27FC236}">
                  <a16:creationId xmlns:a16="http://schemas.microsoft.com/office/drawing/2014/main" id="{E37E2C01-0052-540A-986B-A95E91D62E08}"/>
                </a:ext>
              </a:extLst>
            </p:cNvPr>
            <p:cNvSpPr txBox="1"/>
            <p:nvPr/>
          </p:nvSpPr>
          <p:spPr>
            <a:xfrm>
              <a:off x="665958" y="319364"/>
              <a:ext cx="65434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AEE570B5-93C8-CD13-5C53-B1895FB5023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4FCFC3B9-274D-5411-5E9C-B34264AF74C9}"/>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sp>
        <p:nvSpPr>
          <p:cNvPr id="3" name="橢圓 2">
            <a:extLst>
              <a:ext uri="{FF2B5EF4-FFF2-40B4-BE49-F238E27FC236}">
                <a16:creationId xmlns:a16="http://schemas.microsoft.com/office/drawing/2014/main" id="{5C2BBD62-7A98-B941-E4F9-11FA4AB0F1AF}"/>
              </a:ext>
            </a:extLst>
          </p:cNvPr>
          <p:cNvSpPr/>
          <p:nvPr/>
        </p:nvSpPr>
        <p:spPr>
          <a:xfrm>
            <a:off x="818415" y="262295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Sign</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1ABEBDEA-E1ED-DFE4-9565-74D8C23B74FB}"/>
              </a:ext>
            </a:extLst>
          </p:cNvPr>
          <p:cNvSpPr/>
          <p:nvPr/>
        </p:nvSpPr>
        <p:spPr>
          <a:xfrm>
            <a:off x="3312913" y="17540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skDecode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B25C691A-2F9D-65CB-4E7C-F12FCC294FBB}"/>
              </a:ext>
            </a:extLst>
          </p:cNvPr>
          <p:cNvSpPr/>
          <p:nvPr/>
        </p:nvSpPr>
        <p:spPr>
          <a:xfrm>
            <a:off x="3312907" y="787482"/>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14D5F41F-68C8-1720-3FCD-7BBD0C102EDB}"/>
              </a:ext>
            </a:extLst>
          </p:cNvPr>
          <p:cNvSpPr/>
          <p:nvPr/>
        </p:nvSpPr>
        <p:spPr>
          <a:xfrm>
            <a:off x="3312908" y="1399559"/>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A17CEE25-7DD8-DB58-1FEA-7D9F91887137}"/>
              </a:ext>
            </a:extLst>
          </p:cNvPr>
          <p:cNvSpPr/>
          <p:nvPr/>
        </p:nvSpPr>
        <p:spPr>
          <a:xfrm>
            <a:off x="3312906" y="2008731"/>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21CE8CF2-F8B6-7CAD-5647-B645AD075D8C}"/>
              </a:ext>
            </a:extLst>
          </p:cNvPr>
          <p:cNvSpPr/>
          <p:nvPr/>
        </p:nvSpPr>
        <p:spPr>
          <a:xfrm>
            <a:off x="3312911" y="262081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ExpandMask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4" name="橢圓 13">
            <a:extLst>
              <a:ext uri="{FF2B5EF4-FFF2-40B4-BE49-F238E27FC236}">
                <a16:creationId xmlns:a16="http://schemas.microsoft.com/office/drawing/2014/main" id="{A0E0D133-4798-79D1-B4A1-CAC5F286CC0C}"/>
              </a:ext>
            </a:extLst>
          </p:cNvPr>
          <p:cNvSpPr/>
          <p:nvPr/>
        </p:nvSpPr>
        <p:spPr>
          <a:xfrm>
            <a:off x="3312906" y="384064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w1Encode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C0B6F92E-8F7E-BCBD-C996-E52D1E47176A}"/>
              </a:ext>
            </a:extLst>
          </p:cNvPr>
          <p:cNvSpPr/>
          <p:nvPr/>
        </p:nvSpPr>
        <p:spPr>
          <a:xfrm>
            <a:off x="3312909" y="322856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HighBits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5" name="直線接點 24">
            <a:extLst>
              <a:ext uri="{FF2B5EF4-FFF2-40B4-BE49-F238E27FC236}">
                <a16:creationId xmlns:a16="http://schemas.microsoft.com/office/drawing/2014/main" id="{6CBE74ED-1A57-0D98-AD19-2E36E565E0DF}"/>
              </a:ext>
            </a:extLst>
          </p:cNvPr>
          <p:cNvCxnSpPr>
            <a:stCxn id="3" idx="6"/>
            <a:endCxn id="4" idx="2"/>
          </p:cNvCxnSpPr>
          <p:nvPr/>
        </p:nvCxnSpPr>
        <p:spPr>
          <a:xfrm flipV="1">
            <a:off x="2249918" y="447440"/>
            <a:ext cx="1062995" cy="244755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DB04981F-4E45-BBDA-8656-D97A4B04B171}"/>
              </a:ext>
            </a:extLst>
          </p:cNvPr>
          <p:cNvCxnSpPr>
            <a:stCxn id="3" idx="6"/>
            <a:endCxn id="6" idx="2"/>
          </p:cNvCxnSpPr>
          <p:nvPr/>
        </p:nvCxnSpPr>
        <p:spPr>
          <a:xfrm flipV="1">
            <a:off x="2249918" y="1059518"/>
            <a:ext cx="1062989" cy="183547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B330D1F0-8839-535C-CF7B-00EE74312E49}"/>
              </a:ext>
            </a:extLst>
          </p:cNvPr>
          <p:cNvCxnSpPr>
            <a:cxnSpLocks/>
            <a:stCxn id="3" idx="6"/>
            <a:endCxn id="8" idx="2"/>
          </p:cNvCxnSpPr>
          <p:nvPr/>
        </p:nvCxnSpPr>
        <p:spPr>
          <a:xfrm flipV="1">
            <a:off x="2249918" y="2280767"/>
            <a:ext cx="1062988" cy="61422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937B2EBC-74AF-4D5D-C8DB-8850B20BC6C3}"/>
              </a:ext>
            </a:extLst>
          </p:cNvPr>
          <p:cNvCxnSpPr>
            <a:stCxn id="3" idx="6"/>
            <a:endCxn id="9" idx="2"/>
          </p:cNvCxnSpPr>
          <p:nvPr/>
        </p:nvCxnSpPr>
        <p:spPr>
          <a:xfrm flipV="1">
            <a:off x="2249918" y="2892846"/>
            <a:ext cx="1062993" cy="214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22223D73-107A-517B-CEC2-4FB50299FF44}"/>
              </a:ext>
            </a:extLst>
          </p:cNvPr>
          <p:cNvCxnSpPr>
            <a:cxnSpLocks/>
            <a:stCxn id="3" idx="6"/>
            <a:endCxn id="18" idx="2"/>
          </p:cNvCxnSpPr>
          <p:nvPr/>
        </p:nvCxnSpPr>
        <p:spPr>
          <a:xfrm>
            <a:off x="2249918" y="2894992"/>
            <a:ext cx="1062991" cy="60561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486D5C2F-F4DD-CD89-23E1-C176DC67ABA7}"/>
              </a:ext>
            </a:extLst>
          </p:cNvPr>
          <p:cNvCxnSpPr>
            <a:cxnSpLocks/>
            <a:stCxn id="3" idx="6"/>
            <a:endCxn id="14" idx="2"/>
          </p:cNvCxnSpPr>
          <p:nvPr/>
        </p:nvCxnSpPr>
        <p:spPr>
          <a:xfrm>
            <a:off x="2249918" y="2894992"/>
            <a:ext cx="1062988" cy="121769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 name="直線單箭頭接點 9">
            <a:extLst>
              <a:ext uri="{FF2B5EF4-FFF2-40B4-BE49-F238E27FC236}">
                <a16:creationId xmlns:a16="http://schemas.microsoft.com/office/drawing/2014/main" id="{E88747FF-15CF-ACF5-A43B-1F3C735B5AC7}"/>
              </a:ext>
            </a:extLst>
          </p:cNvPr>
          <p:cNvCxnSpPr>
            <a:stCxn id="3" idx="6"/>
            <a:endCxn id="7" idx="2"/>
          </p:cNvCxnSpPr>
          <p:nvPr/>
        </p:nvCxnSpPr>
        <p:spPr>
          <a:xfrm flipV="1">
            <a:off x="2249918" y="1671595"/>
            <a:ext cx="1062990" cy="1223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8" name="橢圓 77">
            <a:extLst>
              <a:ext uri="{FF2B5EF4-FFF2-40B4-BE49-F238E27FC236}">
                <a16:creationId xmlns:a16="http://schemas.microsoft.com/office/drawing/2014/main" id="{EC1953C8-C631-B5C4-C814-9C7C369067E3}"/>
              </a:ext>
            </a:extLst>
          </p:cNvPr>
          <p:cNvSpPr/>
          <p:nvPr/>
        </p:nvSpPr>
        <p:spPr>
          <a:xfrm>
            <a:off x="3312906" y="444840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SampleIn</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Ball</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9" name="橢圓 78">
            <a:extLst>
              <a:ext uri="{FF2B5EF4-FFF2-40B4-BE49-F238E27FC236}">
                <a16:creationId xmlns:a16="http://schemas.microsoft.com/office/drawing/2014/main" id="{CBBCEE2A-562A-D1B8-0A2F-543F64435684}"/>
              </a:ext>
            </a:extLst>
          </p:cNvPr>
          <p:cNvSpPr/>
          <p:nvPr/>
        </p:nvSpPr>
        <p:spPr>
          <a:xfrm>
            <a:off x="3312906" y="50545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LowBits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0" name="橢圓 79">
            <a:extLst>
              <a:ext uri="{FF2B5EF4-FFF2-40B4-BE49-F238E27FC236}">
                <a16:creationId xmlns:a16="http://schemas.microsoft.com/office/drawing/2014/main" id="{37FEAB5A-E4E9-B09E-4433-36B657C11443}"/>
              </a:ext>
            </a:extLst>
          </p:cNvPr>
          <p:cNvSpPr/>
          <p:nvPr/>
        </p:nvSpPr>
        <p:spPr>
          <a:xfrm>
            <a:off x="3312895" y="566633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MakeHint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89" name="直線單箭頭接點 88">
            <a:extLst>
              <a:ext uri="{FF2B5EF4-FFF2-40B4-BE49-F238E27FC236}">
                <a16:creationId xmlns:a16="http://schemas.microsoft.com/office/drawing/2014/main" id="{3E555E17-0B86-1F6D-DE60-245F7F23E5A1}"/>
              </a:ext>
            </a:extLst>
          </p:cNvPr>
          <p:cNvCxnSpPr>
            <a:stCxn id="3" idx="6"/>
            <a:endCxn id="78" idx="2"/>
          </p:cNvCxnSpPr>
          <p:nvPr/>
        </p:nvCxnSpPr>
        <p:spPr>
          <a:xfrm>
            <a:off x="2249918" y="2894992"/>
            <a:ext cx="1062988" cy="1825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1" name="直線單箭頭接點 90">
            <a:extLst>
              <a:ext uri="{FF2B5EF4-FFF2-40B4-BE49-F238E27FC236}">
                <a16:creationId xmlns:a16="http://schemas.microsoft.com/office/drawing/2014/main" id="{F0196982-BADB-97C9-3EA3-881E5D29E787}"/>
              </a:ext>
            </a:extLst>
          </p:cNvPr>
          <p:cNvCxnSpPr>
            <a:stCxn id="3" idx="6"/>
            <a:endCxn id="79" idx="2"/>
          </p:cNvCxnSpPr>
          <p:nvPr/>
        </p:nvCxnSpPr>
        <p:spPr>
          <a:xfrm>
            <a:off x="2249918" y="2894992"/>
            <a:ext cx="1062988" cy="24315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4" name="橢圓 93">
            <a:extLst>
              <a:ext uri="{FF2B5EF4-FFF2-40B4-BE49-F238E27FC236}">
                <a16:creationId xmlns:a16="http://schemas.microsoft.com/office/drawing/2014/main" id="{572F0536-F4E5-302C-73E0-85E1381C8C42}"/>
              </a:ext>
            </a:extLst>
          </p:cNvPr>
          <p:cNvSpPr/>
          <p:nvPr/>
        </p:nvSpPr>
        <p:spPr>
          <a:xfrm>
            <a:off x="3312895" y="627438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sigEncode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96" name="直線單箭頭接點 95">
            <a:extLst>
              <a:ext uri="{FF2B5EF4-FFF2-40B4-BE49-F238E27FC236}">
                <a16:creationId xmlns:a16="http://schemas.microsoft.com/office/drawing/2014/main" id="{C745428A-C052-A18E-FAE3-665E705306B2}"/>
              </a:ext>
            </a:extLst>
          </p:cNvPr>
          <p:cNvCxnSpPr>
            <a:stCxn id="3" idx="6"/>
            <a:endCxn id="94" idx="2"/>
          </p:cNvCxnSpPr>
          <p:nvPr/>
        </p:nvCxnSpPr>
        <p:spPr>
          <a:xfrm>
            <a:off x="2249918" y="2894992"/>
            <a:ext cx="1062977" cy="36514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8" name="直線單箭頭接點 97">
            <a:extLst>
              <a:ext uri="{FF2B5EF4-FFF2-40B4-BE49-F238E27FC236}">
                <a16:creationId xmlns:a16="http://schemas.microsoft.com/office/drawing/2014/main" id="{F4D1CD9F-B183-D4D9-89DD-80509126BB11}"/>
              </a:ext>
            </a:extLst>
          </p:cNvPr>
          <p:cNvCxnSpPr>
            <a:stCxn id="3" idx="6"/>
            <a:endCxn id="80" idx="2"/>
          </p:cNvCxnSpPr>
          <p:nvPr/>
        </p:nvCxnSpPr>
        <p:spPr>
          <a:xfrm>
            <a:off x="2249918" y="2894992"/>
            <a:ext cx="1062977" cy="30433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5" name="橢圓 104">
            <a:extLst>
              <a:ext uri="{FF2B5EF4-FFF2-40B4-BE49-F238E27FC236}">
                <a16:creationId xmlns:a16="http://schemas.microsoft.com/office/drawing/2014/main" id="{992861E5-9D7D-CF6D-1A4C-6459B4263779}"/>
              </a:ext>
            </a:extLst>
          </p:cNvPr>
          <p:cNvSpPr/>
          <p:nvPr/>
        </p:nvSpPr>
        <p:spPr>
          <a:xfrm>
            <a:off x="5807391" y="17540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07" name="直線單箭頭接點 106">
            <a:extLst>
              <a:ext uri="{FF2B5EF4-FFF2-40B4-BE49-F238E27FC236}">
                <a16:creationId xmlns:a16="http://schemas.microsoft.com/office/drawing/2014/main" id="{9A705B87-330A-FF8E-5F47-8FF391CB2511}"/>
              </a:ext>
            </a:extLst>
          </p:cNvPr>
          <p:cNvCxnSpPr>
            <a:stCxn id="4" idx="6"/>
            <a:endCxn id="105" idx="2"/>
          </p:cNvCxnSpPr>
          <p:nvPr/>
        </p:nvCxnSpPr>
        <p:spPr>
          <a:xfrm flipV="1">
            <a:off x="4744416" y="447439"/>
            <a:ext cx="106297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8" name="橢圓 107">
            <a:extLst>
              <a:ext uri="{FF2B5EF4-FFF2-40B4-BE49-F238E27FC236}">
                <a16:creationId xmlns:a16="http://schemas.microsoft.com/office/drawing/2014/main" id="{C9573E71-546D-2D32-4CDE-2A7A0BD1288B}"/>
              </a:ext>
            </a:extLst>
          </p:cNvPr>
          <p:cNvSpPr/>
          <p:nvPr/>
        </p:nvSpPr>
        <p:spPr>
          <a:xfrm>
            <a:off x="8301868" y="1395861"/>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09" name="橢圓 108">
            <a:extLst>
              <a:ext uri="{FF2B5EF4-FFF2-40B4-BE49-F238E27FC236}">
                <a16:creationId xmlns:a16="http://schemas.microsoft.com/office/drawing/2014/main" id="{705E1F72-DC47-8842-6803-E16B54AF394A}"/>
              </a:ext>
            </a:extLst>
          </p:cNvPr>
          <p:cNvSpPr/>
          <p:nvPr/>
        </p:nvSpPr>
        <p:spPr>
          <a:xfrm>
            <a:off x="5820472" y="78944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10" name="橢圓 109">
            <a:extLst>
              <a:ext uri="{FF2B5EF4-FFF2-40B4-BE49-F238E27FC236}">
                <a16:creationId xmlns:a16="http://schemas.microsoft.com/office/drawing/2014/main" id="{4C1BE650-3558-A010-8B3E-AE9D91432D34}"/>
              </a:ext>
            </a:extLst>
          </p:cNvPr>
          <p:cNvSpPr/>
          <p:nvPr/>
        </p:nvSpPr>
        <p:spPr>
          <a:xfrm>
            <a:off x="8301868" y="787481"/>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11" name="直線接點 110">
            <a:extLst>
              <a:ext uri="{FF2B5EF4-FFF2-40B4-BE49-F238E27FC236}">
                <a16:creationId xmlns:a16="http://schemas.microsoft.com/office/drawing/2014/main" id="{A0248719-979F-BC3D-D828-2A196325395C}"/>
              </a:ext>
            </a:extLst>
          </p:cNvPr>
          <p:cNvCxnSpPr>
            <a:cxnSpLocks/>
            <a:stCxn id="7" idx="6"/>
            <a:endCxn id="109" idx="2"/>
          </p:cNvCxnSpPr>
          <p:nvPr/>
        </p:nvCxnSpPr>
        <p:spPr>
          <a:xfrm flipV="1">
            <a:off x="4744411" y="1061476"/>
            <a:ext cx="1076061" cy="610119"/>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14" name="直線單箭頭接點 113">
            <a:extLst>
              <a:ext uri="{FF2B5EF4-FFF2-40B4-BE49-F238E27FC236}">
                <a16:creationId xmlns:a16="http://schemas.microsoft.com/office/drawing/2014/main" id="{5D9473AB-E4BC-F7C7-D85C-A6D49EEA1B45}"/>
              </a:ext>
            </a:extLst>
          </p:cNvPr>
          <p:cNvCxnSpPr>
            <a:stCxn id="109" idx="6"/>
            <a:endCxn id="110" idx="2"/>
          </p:cNvCxnSpPr>
          <p:nvPr/>
        </p:nvCxnSpPr>
        <p:spPr>
          <a:xfrm flipV="1">
            <a:off x="7251975" y="1059517"/>
            <a:ext cx="1049893" cy="19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6" name="直線單箭頭接點 115">
            <a:extLst>
              <a:ext uri="{FF2B5EF4-FFF2-40B4-BE49-F238E27FC236}">
                <a16:creationId xmlns:a16="http://schemas.microsoft.com/office/drawing/2014/main" id="{3A08F8BC-FD6E-10EC-4113-920083FBF6EB}"/>
              </a:ext>
            </a:extLst>
          </p:cNvPr>
          <p:cNvCxnSpPr>
            <a:stCxn id="109" idx="6"/>
            <a:endCxn id="108" idx="2"/>
          </p:cNvCxnSpPr>
          <p:nvPr/>
        </p:nvCxnSpPr>
        <p:spPr>
          <a:xfrm>
            <a:off x="7251975" y="1061476"/>
            <a:ext cx="1049893" cy="6064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7" name="橢圓 116">
            <a:extLst>
              <a:ext uri="{FF2B5EF4-FFF2-40B4-BE49-F238E27FC236}">
                <a16:creationId xmlns:a16="http://schemas.microsoft.com/office/drawing/2014/main" id="{DE357A00-AE69-7EC3-F12A-097BC36D1BA9}"/>
              </a:ext>
            </a:extLst>
          </p:cNvPr>
          <p:cNvSpPr/>
          <p:nvPr/>
        </p:nvSpPr>
        <p:spPr>
          <a:xfrm>
            <a:off x="5820454" y="201422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18" name="橢圓 117">
            <a:extLst>
              <a:ext uri="{FF2B5EF4-FFF2-40B4-BE49-F238E27FC236}">
                <a16:creationId xmlns:a16="http://schemas.microsoft.com/office/drawing/2014/main" id="{79B88525-20D3-C392-4256-CBA162E2BCBD}"/>
              </a:ext>
            </a:extLst>
          </p:cNvPr>
          <p:cNvSpPr/>
          <p:nvPr/>
        </p:nvSpPr>
        <p:spPr>
          <a:xfrm>
            <a:off x="5820453" y="1402310"/>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20" name="直線單箭頭接點 119">
            <a:extLst>
              <a:ext uri="{FF2B5EF4-FFF2-40B4-BE49-F238E27FC236}">
                <a16:creationId xmlns:a16="http://schemas.microsoft.com/office/drawing/2014/main" id="{90C62740-B3EE-96D8-02E4-F8A63604303F}"/>
              </a:ext>
            </a:extLst>
          </p:cNvPr>
          <p:cNvCxnSpPr>
            <a:stCxn id="9" idx="6"/>
            <a:endCxn id="118" idx="2"/>
          </p:cNvCxnSpPr>
          <p:nvPr/>
        </p:nvCxnSpPr>
        <p:spPr>
          <a:xfrm flipV="1">
            <a:off x="4744414" y="1674346"/>
            <a:ext cx="1076039" cy="12185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2" name="直線單箭頭接點 121">
            <a:extLst>
              <a:ext uri="{FF2B5EF4-FFF2-40B4-BE49-F238E27FC236}">
                <a16:creationId xmlns:a16="http://schemas.microsoft.com/office/drawing/2014/main" id="{60632B62-0F73-B79A-8F19-1F719B37D0B6}"/>
              </a:ext>
            </a:extLst>
          </p:cNvPr>
          <p:cNvCxnSpPr>
            <a:stCxn id="9" idx="6"/>
            <a:endCxn id="117" idx="2"/>
          </p:cNvCxnSpPr>
          <p:nvPr/>
        </p:nvCxnSpPr>
        <p:spPr>
          <a:xfrm flipV="1">
            <a:off x="4744414" y="2286262"/>
            <a:ext cx="1076040" cy="6065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3" name="橢圓 122">
            <a:extLst>
              <a:ext uri="{FF2B5EF4-FFF2-40B4-BE49-F238E27FC236}">
                <a16:creationId xmlns:a16="http://schemas.microsoft.com/office/drawing/2014/main" id="{C225B4C9-8D42-5636-7561-C1E3DF787319}"/>
              </a:ext>
            </a:extLst>
          </p:cNvPr>
          <p:cNvSpPr/>
          <p:nvPr/>
        </p:nvSpPr>
        <p:spPr>
          <a:xfrm>
            <a:off x="5820454" y="2626142"/>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3" name="直線單箭頭接點 132">
            <a:extLst>
              <a:ext uri="{FF2B5EF4-FFF2-40B4-BE49-F238E27FC236}">
                <a16:creationId xmlns:a16="http://schemas.microsoft.com/office/drawing/2014/main" id="{334FA2D3-B0DA-FB1F-D8F3-6D665D897152}"/>
              </a:ext>
            </a:extLst>
          </p:cNvPr>
          <p:cNvCxnSpPr>
            <a:stCxn id="18" idx="6"/>
            <a:endCxn id="123" idx="2"/>
          </p:cNvCxnSpPr>
          <p:nvPr/>
        </p:nvCxnSpPr>
        <p:spPr>
          <a:xfrm flipV="1">
            <a:off x="4744412" y="2898178"/>
            <a:ext cx="1076042" cy="6024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4" name="橢圓 133">
            <a:extLst>
              <a:ext uri="{FF2B5EF4-FFF2-40B4-BE49-F238E27FC236}">
                <a16:creationId xmlns:a16="http://schemas.microsoft.com/office/drawing/2014/main" id="{CADD45C8-4E83-F40F-76B3-664C93DFCA28}"/>
              </a:ext>
            </a:extLst>
          </p:cNvPr>
          <p:cNvSpPr/>
          <p:nvPr/>
        </p:nvSpPr>
        <p:spPr>
          <a:xfrm>
            <a:off x="5812024" y="323233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6" name="直線單箭頭接點 135">
            <a:extLst>
              <a:ext uri="{FF2B5EF4-FFF2-40B4-BE49-F238E27FC236}">
                <a16:creationId xmlns:a16="http://schemas.microsoft.com/office/drawing/2014/main" id="{7103C799-A75C-46FF-9335-AB8FD02BBF6E}"/>
              </a:ext>
            </a:extLst>
          </p:cNvPr>
          <p:cNvCxnSpPr>
            <a:stCxn id="14" idx="6"/>
            <a:endCxn id="134" idx="2"/>
          </p:cNvCxnSpPr>
          <p:nvPr/>
        </p:nvCxnSpPr>
        <p:spPr>
          <a:xfrm flipV="1">
            <a:off x="4744409" y="3504369"/>
            <a:ext cx="1067615" cy="6083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7" name="橢圓 136">
            <a:extLst>
              <a:ext uri="{FF2B5EF4-FFF2-40B4-BE49-F238E27FC236}">
                <a16:creationId xmlns:a16="http://schemas.microsoft.com/office/drawing/2014/main" id="{02E855DA-054A-33AF-3BA5-6AA6B974C719}"/>
              </a:ext>
            </a:extLst>
          </p:cNvPr>
          <p:cNvSpPr/>
          <p:nvPr/>
        </p:nvSpPr>
        <p:spPr>
          <a:xfrm>
            <a:off x="5812023" y="3841568"/>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9" name="直線單箭頭接點 138">
            <a:extLst>
              <a:ext uri="{FF2B5EF4-FFF2-40B4-BE49-F238E27FC236}">
                <a16:creationId xmlns:a16="http://schemas.microsoft.com/office/drawing/2014/main" id="{1EB477B6-423D-17EB-DB43-5E5B5B647384}"/>
              </a:ext>
            </a:extLst>
          </p:cNvPr>
          <p:cNvCxnSpPr>
            <a:stCxn id="78" idx="6"/>
            <a:endCxn id="137" idx="2"/>
          </p:cNvCxnSpPr>
          <p:nvPr/>
        </p:nvCxnSpPr>
        <p:spPr>
          <a:xfrm flipV="1">
            <a:off x="4744409" y="4113604"/>
            <a:ext cx="1067614" cy="6068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0" name="橢圓 139">
            <a:extLst>
              <a:ext uri="{FF2B5EF4-FFF2-40B4-BE49-F238E27FC236}">
                <a16:creationId xmlns:a16="http://schemas.microsoft.com/office/drawing/2014/main" id="{4839D8E2-F471-0837-FB17-FB42896DC0F1}"/>
              </a:ext>
            </a:extLst>
          </p:cNvPr>
          <p:cNvSpPr/>
          <p:nvPr/>
        </p:nvSpPr>
        <p:spPr>
          <a:xfrm>
            <a:off x="5812022" y="444813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42" name="直線單箭頭接點 141">
            <a:extLst>
              <a:ext uri="{FF2B5EF4-FFF2-40B4-BE49-F238E27FC236}">
                <a16:creationId xmlns:a16="http://schemas.microsoft.com/office/drawing/2014/main" id="{FE2D0EE3-65E8-C922-5BB0-1FAC4C5C64C7}"/>
              </a:ext>
            </a:extLst>
          </p:cNvPr>
          <p:cNvCxnSpPr>
            <a:stCxn id="79" idx="6"/>
            <a:endCxn id="140" idx="2"/>
          </p:cNvCxnSpPr>
          <p:nvPr/>
        </p:nvCxnSpPr>
        <p:spPr>
          <a:xfrm flipV="1">
            <a:off x="4744409" y="4720166"/>
            <a:ext cx="1067613" cy="6064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3" name="橢圓 142">
            <a:extLst>
              <a:ext uri="{FF2B5EF4-FFF2-40B4-BE49-F238E27FC236}">
                <a16:creationId xmlns:a16="http://schemas.microsoft.com/office/drawing/2014/main" id="{2EC9F80D-E623-28CD-0168-637EA75C931E}"/>
              </a:ext>
            </a:extLst>
          </p:cNvPr>
          <p:cNvSpPr/>
          <p:nvPr/>
        </p:nvSpPr>
        <p:spPr>
          <a:xfrm>
            <a:off x="5794298" y="5060918"/>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HighBits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45" name="直線單箭頭接點 144">
            <a:extLst>
              <a:ext uri="{FF2B5EF4-FFF2-40B4-BE49-F238E27FC236}">
                <a16:creationId xmlns:a16="http://schemas.microsoft.com/office/drawing/2014/main" id="{2161D7EF-3EB7-B94A-DB70-69888ED280CB}"/>
              </a:ext>
            </a:extLst>
          </p:cNvPr>
          <p:cNvCxnSpPr>
            <a:stCxn id="80" idx="6"/>
            <a:endCxn id="143" idx="2"/>
          </p:cNvCxnSpPr>
          <p:nvPr/>
        </p:nvCxnSpPr>
        <p:spPr>
          <a:xfrm flipV="1">
            <a:off x="4744398" y="5332954"/>
            <a:ext cx="1049900" cy="6054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6" name="橢圓 155">
            <a:extLst>
              <a:ext uri="{FF2B5EF4-FFF2-40B4-BE49-F238E27FC236}">
                <a16:creationId xmlns:a16="http://schemas.microsoft.com/office/drawing/2014/main" id="{A02860A4-DC16-AAA8-838F-D0D5CA88EDB2}"/>
              </a:ext>
            </a:extLst>
          </p:cNvPr>
          <p:cNvSpPr/>
          <p:nvPr/>
        </p:nvSpPr>
        <p:spPr>
          <a:xfrm>
            <a:off x="5794287" y="567370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7" name="橢圓 156">
            <a:extLst>
              <a:ext uri="{FF2B5EF4-FFF2-40B4-BE49-F238E27FC236}">
                <a16:creationId xmlns:a16="http://schemas.microsoft.com/office/drawing/2014/main" id="{EF1ED301-910B-53E7-5896-C146F72D296C}"/>
              </a:ext>
            </a:extLst>
          </p:cNvPr>
          <p:cNvSpPr/>
          <p:nvPr/>
        </p:nvSpPr>
        <p:spPr>
          <a:xfrm>
            <a:off x="5792643" y="627438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HintBitPack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59" name="直線單箭頭接點 158">
            <a:extLst>
              <a:ext uri="{FF2B5EF4-FFF2-40B4-BE49-F238E27FC236}">
                <a16:creationId xmlns:a16="http://schemas.microsoft.com/office/drawing/2014/main" id="{9EC86537-3218-F1AA-F50A-AFE855927195}"/>
              </a:ext>
            </a:extLst>
          </p:cNvPr>
          <p:cNvCxnSpPr>
            <a:stCxn id="94" idx="6"/>
            <a:endCxn id="157" idx="2"/>
          </p:cNvCxnSpPr>
          <p:nvPr/>
        </p:nvCxnSpPr>
        <p:spPr>
          <a:xfrm>
            <a:off x="4744398" y="6546423"/>
            <a:ext cx="10482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1" name="直線單箭頭接點 160">
            <a:extLst>
              <a:ext uri="{FF2B5EF4-FFF2-40B4-BE49-F238E27FC236}">
                <a16:creationId xmlns:a16="http://schemas.microsoft.com/office/drawing/2014/main" id="{564AC114-2B3C-42BC-9B11-03EB5A1EAC67}"/>
              </a:ext>
            </a:extLst>
          </p:cNvPr>
          <p:cNvCxnSpPr>
            <a:stCxn id="94" idx="6"/>
            <a:endCxn id="156" idx="2"/>
          </p:cNvCxnSpPr>
          <p:nvPr/>
        </p:nvCxnSpPr>
        <p:spPr>
          <a:xfrm flipV="1">
            <a:off x="4744398" y="5945742"/>
            <a:ext cx="1049889" cy="6006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165703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0C9761-D9E7-726F-8DFD-D6FCBE03DB44}"/>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92760C2-91DB-7CD2-AC4C-BC2CA95F517B}"/>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A6E16DEB-DE14-677A-B05A-F333389B6584}"/>
              </a:ext>
            </a:extLst>
          </p:cNvPr>
          <p:cNvGrpSpPr/>
          <p:nvPr/>
        </p:nvGrpSpPr>
        <p:grpSpPr>
          <a:xfrm>
            <a:off x="568443" y="319365"/>
            <a:ext cx="922229" cy="400110"/>
            <a:chOff x="568442" y="319364"/>
            <a:chExt cx="922229" cy="400111"/>
          </a:xfrm>
        </p:grpSpPr>
        <p:sp>
          <p:nvSpPr>
            <p:cNvPr id="55" name="文本框 23">
              <a:extLst>
                <a:ext uri="{FF2B5EF4-FFF2-40B4-BE49-F238E27FC236}">
                  <a16:creationId xmlns:a16="http://schemas.microsoft.com/office/drawing/2014/main" id="{069D0BBD-4FEB-9A44-7D41-B9A8C114435F}"/>
                </a:ext>
              </a:extLst>
            </p:cNvPr>
            <p:cNvSpPr txBox="1"/>
            <p:nvPr/>
          </p:nvSpPr>
          <p:spPr>
            <a:xfrm>
              <a:off x="665958" y="319364"/>
              <a:ext cx="82471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Verify</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5982658-9F9C-8106-E0C3-B2B1EDD8C3A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B4C760-0129-5A05-90D5-91DE87DEE536}"/>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sp>
        <p:nvSpPr>
          <p:cNvPr id="3" name="橢圓 2">
            <a:extLst>
              <a:ext uri="{FF2B5EF4-FFF2-40B4-BE49-F238E27FC236}">
                <a16:creationId xmlns:a16="http://schemas.microsoft.com/office/drawing/2014/main" id="{CD037756-BED4-2621-2A0E-9EE4EC1DAAB9}"/>
              </a:ext>
            </a:extLst>
          </p:cNvPr>
          <p:cNvSpPr/>
          <p:nvPr/>
        </p:nvSpPr>
        <p:spPr>
          <a:xfrm>
            <a:off x="1050731" y="338068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Verify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918C99B9-1EE9-9F6D-0CF8-ED836D33A0A8}"/>
              </a:ext>
            </a:extLst>
          </p:cNvPr>
          <p:cNvSpPr/>
          <p:nvPr/>
        </p:nvSpPr>
        <p:spPr>
          <a:xfrm>
            <a:off x="3197989" y="7963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pkDecode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9CE11175-22D7-866A-FEDD-176CD5B63DA9}"/>
              </a:ext>
            </a:extLst>
          </p:cNvPr>
          <p:cNvSpPr/>
          <p:nvPr/>
        </p:nvSpPr>
        <p:spPr>
          <a:xfrm>
            <a:off x="3197987" y="156711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sigDecode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B8AA40FF-16D4-E5D5-3162-5FFB53777E08}"/>
              </a:ext>
            </a:extLst>
          </p:cNvPr>
          <p:cNvSpPr/>
          <p:nvPr/>
        </p:nvSpPr>
        <p:spPr>
          <a:xfrm>
            <a:off x="3197988" y="233788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7E16C7FD-4BE6-922F-5D5F-16477D8BF10D}"/>
              </a:ext>
            </a:extLst>
          </p:cNvPr>
          <p:cNvSpPr/>
          <p:nvPr/>
        </p:nvSpPr>
        <p:spPr>
          <a:xfrm>
            <a:off x="3197986" y="3108649"/>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ACD2E911-7976-AA3F-3045-3CE50A344BD8}"/>
              </a:ext>
            </a:extLst>
          </p:cNvPr>
          <p:cNvSpPr/>
          <p:nvPr/>
        </p:nvSpPr>
        <p:spPr>
          <a:xfrm>
            <a:off x="3197987" y="387941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SimpleIn</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Ball</a:t>
            </a:r>
          </a:p>
        </p:txBody>
      </p:sp>
      <p:sp>
        <p:nvSpPr>
          <p:cNvPr id="14" name="橢圓 13">
            <a:extLst>
              <a:ext uri="{FF2B5EF4-FFF2-40B4-BE49-F238E27FC236}">
                <a16:creationId xmlns:a16="http://schemas.microsoft.com/office/drawing/2014/main" id="{B5DFAFBC-23F1-95D6-5E21-40A1B16EA6CB}"/>
              </a:ext>
            </a:extLst>
          </p:cNvPr>
          <p:cNvSpPr/>
          <p:nvPr/>
        </p:nvSpPr>
        <p:spPr>
          <a:xfrm>
            <a:off x="3197987" y="542094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UseHint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 name="橢圓 14">
            <a:extLst>
              <a:ext uri="{FF2B5EF4-FFF2-40B4-BE49-F238E27FC236}">
                <a16:creationId xmlns:a16="http://schemas.microsoft.com/office/drawing/2014/main" id="{9BE5563F-40FA-7113-B45E-3CEC63A725F1}"/>
              </a:ext>
            </a:extLst>
          </p:cNvPr>
          <p:cNvSpPr/>
          <p:nvPr/>
        </p:nvSpPr>
        <p:spPr>
          <a:xfrm>
            <a:off x="5323973" y="7963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en-US" altLang="zh-TW" sz="1200" dirty="0">
              <a:solidFill>
                <a:schemeClr val="tx1"/>
              </a:solidFill>
              <a:latin typeface="Times New Roman" panose="02020603050405020304" pitchFamily="18" charset="0"/>
              <a:cs typeface="Times New Roman" panose="02020603050405020304" pitchFamily="18" charset="0"/>
            </a:endParaRPr>
          </a:p>
        </p:txBody>
      </p:sp>
      <p:sp>
        <p:nvSpPr>
          <p:cNvPr id="16" name="橢圓 15">
            <a:extLst>
              <a:ext uri="{FF2B5EF4-FFF2-40B4-BE49-F238E27FC236}">
                <a16:creationId xmlns:a16="http://schemas.microsoft.com/office/drawing/2014/main" id="{F5132B46-3586-6EE8-D3E0-B3CAAB68B7DD}"/>
              </a:ext>
            </a:extLst>
          </p:cNvPr>
          <p:cNvSpPr/>
          <p:nvPr/>
        </p:nvSpPr>
        <p:spPr>
          <a:xfrm>
            <a:off x="5302703" y="623704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 name="橢圓 16">
            <a:extLst>
              <a:ext uri="{FF2B5EF4-FFF2-40B4-BE49-F238E27FC236}">
                <a16:creationId xmlns:a16="http://schemas.microsoft.com/office/drawing/2014/main" id="{3A3D79E4-06D1-1013-B711-C1F05694DC8D}"/>
              </a:ext>
            </a:extLst>
          </p:cNvPr>
          <p:cNvSpPr/>
          <p:nvPr/>
        </p:nvSpPr>
        <p:spPr>
          <a:xfrm>
            <a:off x="5302705" y="156711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HintBit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Unpacked</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759F6A86-B70E-E54E-EEFF-000CAD89B1C8}"/>
              </a:ext>
            </a:extLst>
          </p:cNvPr>
          <p:cNvSpPr/>
          <p:nvPr/>
        </p:nvSpPr>
        <p:spPr>
          <a:xfrm>
            <a:off x="3197986" y="4650181"/>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2" name="橢圓 21">
            <a:extLst>
              <a:ext uri="{FF2B5EF4-FFF2-40B4-BE49-F238E27FC236}">
                <a16:creationId xmlns:a16="http://schemas.microsoft.com/office/drawing/2014/main" id="{E5221EDD-E02B-3B9B-325B-730B3F7231B0}"/>
              </a:ext>
            </a:extLst>
          </p:cNvPr>
          <p:cNvSpPr/>
          <p:nvPr/>
        </p:nvSpPr>
        <p:spPr>
          <a:xfrm>
            <a:off x="5323974" y="542094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5" name="直線接點 24">
            <a:extLst>
              <a:ext uri="{FF2B5EF4-FFF2-40B4-BE49-F238E27FC236}">
                <a16:creationId xmlns:a16="http://schemas.microsoft.com/office/drawing/2014/main" id="{979D3AFA-C7E2-045C-AA53-3FB0670C92B1}"/>
              </a:ext>
            </a:extLst>
          </p:cNvPr>
          <p:cNvCxnSpPr>
            <a:cxnSpLocks/>
            <a:stCxn id="3" idx="6"/>
            <a:endCxn id="4" idx="2"/>
          </p:cNvCxnSpPr>
          <p:nvPr/>
        </p:nvCxnSpPr>
        <p:spPr>
          <a:xfrm flipV="1">
            <a:off x="2482234" y="1068386"/>
            <a:ext cx="715755" cy="2584333"/>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C524F615-4245-FE1D-77BA-B575DC12238F}"/>
              </a:ext>
            </a:extLst>
          </p:cNvPr>
          <p:cNvCxnSpPr>
            <a:cxnSpLocks/>
            <a:stCxn id="3" idx="6"/>
            <a:endCxn id="6" idx="2"/>
          </p:cNvCxnSpPr>
          <p:nvPr/>
        </p:nvCxnSpPr>
        <p:spPr>
          <a:xfrm flipV="1">
            <a:off x="2482234" y="1839152"/>
            <a:ext cx="715753" cy="1813567"/>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2BB2BDD8-414C-99F2-99A2-ADA711CBE7ED}"/>
              </a:ext>
            </a:extLst>
          </p:cNvPr>
          <p:cNvCxnSpPr>
            <a:cxnSpLocks/>
            <a:stCxn id="3" idx="6"/>
          </p:cNvCxnSpPr>
          <p:nvPr/>
        </p:nvCxnSpPr>
        <p:spPr>
          <a:xfrm>
            <a:off x="2482234" y="3652719"/>
            <a:ext cx="694484" cy="49873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EF386281-F9B7-EE92-7052-C14A40D655F3}"/>
              </a:ext>
            </a:extLst>
          </p:cNvPr>
          <p:cNvCxnSpPr>
            <a:cxnSpLocks/>
            <a:stCxn id="3" idx="6"/>
            <a:endCxn id="8" idx="2"/>
          </p:cNvCxnSpPr>
          <p:nvPr/>
        </p:nvCxnSpPr>
        <p:spPr>
          <a:xfrm flipV="1">
            <a:off x="2482234" y="3380685"/>
            <a:ext cx="715752" cy="27203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B723D3C2-F593-5DE4-FAFC-25E488208BED}"/>
              </a:ext>
            </a:extLst>
          </p:cNvPr>
          <p:cNvCxnSpPr>
            <a:cxnSpLocks/>
            <a:stCxn id="3" idx="6"/>
            <a:endCxn id="18" idx="2"/>
          </p:cNvCxnSpPr>
          <p:nvPr/>
        </p:nvCxnSpPr>
        <p:spPr>
          <a:xfrm>
            <a:off x="2482234" y="3652719"/>
            <a:ext cx="715752" cy="1269498"/>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75C7065A-E7CF-D5A0-98E6-4BAADA0A6567}"/>
              </a:ext>
            </a:extLst>
          </p:cNvPr>
          <p:cNvCxnSpPr>
            <a:cxnSpLocks/>
            <a:stCxn id="3" idx="6"/>
            <a:endCxn id="14" idx="2"/>
          </p:cNvCxnSpPr>
          <p:nvPr/>
        </p:nvCxnSpPr>
        <p:spPr>
          <a:xfrm>
            <a:off x="2482234" y="3652719"/>
            <a:ext cx="715753" cy="204026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直線接點 37">
            <a:extLst>
              <a:ext uri="{FF2B5EF4-FFF2-40B4-BE49-F238E27FC236}">
                <a16:creationId xmlns:a16="http://schemas.microsoft.com/office/drawing/2014/main" id="{C8C1D585-656D-DC02-7FF2-D90A08CD8F5A}"/>
              </a:ext>
            </a:extLst>
          </p:cNvPr>
          <p:cNvCxnSpPr>
            <a:cxnSpLocks/>
            <a:stCxn id="6" idx="6"/>
            <a:endCxn id="15" idx="2"/>
          </p:cNvCxnSpPr>
          <p:nvPr/>
        </p:nvCxnSpPr>
        <p:spPr>
          <a:xfrm flipV="1">
            <a:off x="4629490" y="1068386"/>
            <a:ext cx="694483" cy="77076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0" name="直線接點 39">
            <a:extLst>
              <a:ext uri="{FF2B5EF4-FFF2-40B4-BE49-F238E27FC236}">
                <a16:creationId xmlns:a16="http://schemas.microsoft.com/office/drawing/2014/main" id="{F24D9884-FB96-BD5F-4E49-B0BBD1672832}"/>
              </a:ext>
            </a:extLst>
          </p:cNvPr>
          <p:cNvCxnSpPr>
            <a:cxnSpLocks/>
            <a:stCxn id="6" idx="6"/>
            <a:endCxn id="17" idx="2"/>
          </p:cNvCxnSpPr>
          <p:nvPr/>
        </p:nvCxnSpPr>
        <p:spPr>
          <a:xfrm flipV="1">
            <a:off x="4629490" y="1839150"/>
            <a:ext cx="673215" cy="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線接點 51">
            <a:extLst>
              <a:ext uri="{FF2B5EF4-FFF2-40B4-BE49-F238E27FC236}">
                <a16:creationId xmlns:a16="http://schemas.microsoft.com/office/drawing/2014/main" id="{1FD7839B-5420-8B85-CE8D-4D1D9D611A1D}"/>
              </a:ext>
            </a:extLst>
          </p:cNvPr>
          <p:cNvCxnSpPr>
            <a:stCxn id="14" idx="6"/>
            <a:endCxn id="22" idx="2"/>
          </p:cNvCxnSpPr>
          <p:nvPr/>
        </p:nvCxnSpPr>
        <p:spPr>
          <a:xfrm>
            <a:off x="4629490" y="5692983"/>
            <a:ext cx="694484"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直線單箭頭接點 58">
            <a:extLst>
              <a:ext uri="{FF2B5EF4-FFF2-40B4-BE49-F238E27FC236}">
                <a16:creationId xmlns:a16="http://schemas.microsoft.com/office/drawing/2014/main" id="{3BE72B06-4FFA-7268-4E53-029C4A38F7B2}"/>
              </a:ext>
            </a:extLst>
          </p:cNvPr>
          <p:cNvCxnSpPr>
            <a:cxnSpLocks/>
            <a:stCxn id="3" idx="6"/>
            <a:endCxn id="7" idx="2"/>
          </p:cNvCxnSpPr>
          <p:nvPr/>
        </p:nvCxnSpPr>
        <p:spPr>
          <a:xfrm flipV="1">
            <a:off x="2482234" y="2609919"/>
            <a:ext cx="715754" cy="1042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橢圓 4">
            <a:extLst>
              <a:ext uri="{FF2B5EF4-FFF2-40B4-BE49-F238E27FC236}">
                <a16:creationId xmlns:a16="http://schemas.microsoft.com/office/drawing/2014/main" id="{12FA2179-14EF-4E14-11E2-EAF288620B85}"/>
              </a:ext>
            </a:extLst>
          </p:cNvPr>
          <p:cNvSpPr/>
          <p:nvPr/>
        </p:nvSpPr>
        <p:spPr>
          <a:xfrm>
            <a:off x="5302704" y="1980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4" name="直線單箭頭接點 23">
            <a:extLst>
              <a:ext uri="{FF2B5EF4-FFF2-40B4-BE49-F238E27FC236}">
                <a16:creationId xmlns:a16="http://schemas.microsoft.com/office/drawing/2014/main" id="{6D9BD203-1452-F28D-632E-2ABFE8A15C81}"/>
              </a:ext>
            </a:extLst>
          </p:cNvPr>
          <p:cNvCxnSpPr>
            <a:stCxn id="4" idx="6"/>
            <a:endCxn id="5" idx="2"/>
          </p:cNvCxnSpPr>
          <p:nvPr/>
        </p:nvCxnSpPr>
        <p:spPr>
          <a:xfrm flipV="1">
            <a:off x="4629492" y="291841"/>
            <a:ext cx="673212" cy="7765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橢圓 27">
            <a:extLst>
              <a:ext uri="{FF2B5EF4-FFF2-40B4-BE49-F238E27FC236}">
                <a16:creationId xmlns:a16="http://schemas.microsoft.com/office/drawing/2014/main" id="{BE228491-3B72-7142-171B-618C36D2BC6F}"/>
              </a:ext>
            </a:extLst>
          </p:cNvPr>
          <p:cNvSpPr/>
          <p:nvPr/>
        </p:nvSpPr>
        <p:spPr>
          <a:xfrm>
            <a:off x="3197981" y="623705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UseHint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75" name="直線單箭頭接點 74">
            <a:extLst>
              <a:ext uri="{FF2B5EF4-FFF2-40B4-BE49-F238E27FC236}">
                <a16:creationId xmlns:a16="http://schemas.microsoft.com/office/drawing/2014/main" id="{C905BBD3-E5C3-AA9A-A22E-F373DDA3F18A}"/>
              </a:ext>
            </a:extLst>
          </p:cNvPr>
          <p:cNvCxnSpPr>
            <a:stCxn id="3" idx="6"/>
            <a:endCxn id="28" idx="2"/>
          </p:cNvCxnSpPr>
          <p:nvPr/>
        </p:nvCxnSpPr>
        <p:spPr>
          <a:xfrm>
            <a:off x="2482234" y="3652719"/>
            <a:ext cx="715747" cy="2856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橢圓 83">
            <a:extLst>
              <a:ext uri="{FF2B5EF4-FFF2-40B4-BE49-F238E27FC236}">
                <a16:creationId xmlns:a16="http://schemas.microsoft.com/office/drawing/2014/main" id="{EC8E5638-BCBD-18BD-93DC-19748F27AEBB}"/>
              </a:ext>
            </a:extLst>
          </p:cNvPr>
          <p:cNvSpPr/>
          <p:nvPr/>
        </p:nvSpPr>
        <p:spPr>
          <a:xfrm>
            <a:off x="7407422" y="2337878"/>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5" name="橢圓 84">
            <a:extLst>
              <a:ext uri="{FF2B5EF4-FFF2-40B4-BE49-F238E27FC236}">
                <a16:creationId xmlns:a16="http://schemas.microsoft.com/office/drawing/2014/main" id="{B3073EF4-3628-6FE3-48C7-9A8A35B22095}"/>
              </a:ext>
            </a:extLst>
          </p:cNvPr>
          <p:cNvSpPr/>
          <p:nvPr/>
        </p:nvSpPr>
        <p:spPr>
          <a:xfrm>
            <a:off x="5323974" y="2337879"/>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6" name="橢圓 85">
            <a:extLst>
              <a:ext uri="{FF2B5EF4-FFF2-40B4-BE49-F238E27FC236}">
                <a16:creationId xmlns:a16="http://schemas.microsoft.com/office/drawing/2014/main" id="{EF02F585-24B4-653F-E70A-9684992A273A}"/>
              </a:ext>
            </a:extLst>
          </p:cNvPr>
          <p:cNvSpPr/>
          <p:nvPr/>
        </p:nvSpPr>
        <p:spPr>
          <a:xfrm>
            <a:off x="7407423" y="1550224"/>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87" name="直線接點 86">
            <a:extLst>
              <a:ext uri="{FF2B5EF4-FFF2-40B4-BE49-F238E27FC236}">
                <a16:creationId xmlns:a16="http://schemas.microsoft.com/office/drawing/2014/main" id="{94C3F6BA-0288-F76D-B746-7BF6244AB75C}"/>
              </a:ext>
            </a:extLst>
          </p:cNvPr>
          <p:cNvCxnSpPr>
            <a:cxnSpLocks/>
            <a:stCxn id="7" idx="6"/>
            <a:endCxn id="85" idx="2"/>
          </p:cNvCxnSpPr>
          <p:nvPr/>
        </p:nvCxnSpPr>
        <p:spPr>
          <a:xfrm flipV="1">
            <a:off x="4629491" y="2609915"/>
            <a:ext cx="694483" cy="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8" name="直線接點 87">
            <a:extLst>
              <a:ext uri="{FF2B5EF4-FFF2-40B4-BE49-F238E27FC236}">
                <a16:creationId xmlns:a16="http://schemas.microsoft.com/office/drawing/2014/main" id="{4E73AC64-013E-33BA-C94D-C0F16D819FC3}"/>
              </a:ext>
            </a:extLst>
          </p:cNvPr>
          <p:cNvCxnSpPr>
            <a:stCxn id="85" idx="6"/>
            <a:endCxn id="86" idx="2"/>
          </p:cNvCxnSpPr>
          <p:nvPr/>
        </p:nvCxnSpPr>
        <p:spPr>
          <a:xfrm flipV="1">
            <a:off x="6755477" y="1822260"/>
            <a:ext cx="651946" cy="78765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9" name="直線接點 88">
            <a:extLst>
              <a:ext uri="{FF2B5EF4-FFF2-40B4-BE49-F238E27FC236}">
                <a16:creationId xmlns:a16="http://schemas.microsoft.com/office/drawing/2014/main" id="{4481CA7A-1160-5BE0-9A1B-4D1324855117}"/>
              </a:ext>
            </a:extLst>
          </p:cNvPr>
          <p:cNvCxnSpPr>
            <a:stCxn id="85" idx="6"/>
            <a:endCxn id="84" idx="2"/>
          </p:cNvCxnSpPr>
          <p:nvPr/>
        </p:nvCxnSpPr>
        <p:spPr>
          <a:xfrm flipV="1">
            <a:off x="6755477" y="2609914"/>
            <a:ext cx="651945"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1" name="橢圓 100">
            <a:extLst>
              <a:ext uri="{FF2B5EF4-FFF2-40B4-BE49-F238E27FC236}">
                <a16:creationId xmlns:a16="http://schemas.microsoft.com/office/drawing/2014/main" id="{9B313E5A-1B56-0B36-177B-85564B464888}"/>
              </a:ext>
            </a:extLst>
          </p:cNvPr>
          <p:cNvSpPr/>
          <p:nvPr/>
        </p:nvSpPr>
        <p:spPr>
          <a:xfrm>
            <a:off x="5323973" y="3879408"/>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03" name="直線單箭頭接點 102">
            <a:extLst>
              <a:ext uri="{FF2B5EF4-FFF2-40B4-BE49-F238E27FC236}">
                <a16:creationId xmlns:a16="http://schemas.microsoft.com/office/drawing/2014/main" id="{5C192628-8251-66B0-1DDF-F2F268FB85DE}"/>
              </a:ext>
            </a:extLst>
          </p:cNvPr>
          <p:cNvCxnSpPr>
            <a:stCxn id="9" idx="6"/>
            <a:endCxn id="101" idx="2"/>
          </p:cNvCxnSpPr>
          <p:nvPr/>
        </p:nvCxnSpPr>
        <p:spPr>
          <a:xfrm flipV="1">
            <a:off x="4629490" y="4151444"/>
            <a:ext cx="694483" cy="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5" name="直線單箭頭接點 104">
            <a:extLst>
              <a:ext uri="{FF2B5EF4-FFF2-40B4-BE49-F238E27FC236}">
                <a16:creationId xmlns:a16="http://schemas.microsoft.com/office/drawing/2014/main" id="{27540B68-94F8-15CA-838D-7E53B180C649}"/>
              </a:ext>
            </a:extLst>
          </p:cNvPr>
          <p:cNvCxnSpPr>
            <a:stCxn id="28" idx="6"/>
            <a:endCxn id="16" idx="2"/>
          </p:cNvCxnSpPr>
          <p:nvPr/>
        </p:nvCxnSpPr>
        <p:spPr>
          <a:xfrm flipV="1">
            <a:off x="4629484" y="6509081"/>
            <a:ext cx="673219" cy="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6837337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08FA28-9FFD-B836-3DDC-A0D8F59FC9E5}"/>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905D0FA6-3B59-BB86-4B79-561E43C9FDAE}"/>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9024095-E998-4572-6AC4-E2162834F0D6}"/>
              </a:ext>
            </a:extLst>
          </p:cNvPr>
          <p:cNvGrpSpPr/>
          <p:nvPr/>
        </p:nvGrpSpPr>
        <p:grpSpPr>
          <a:xfrm>
            <a:off x="568443" y="319365"/>
            <a:ext cx="795143" cy="400110"/>
            <a:chOff x="568442" y="319364"/>
            <a:chExt cx="795143" cy="400111"/>
          </a:xfrm>
        </p:grpSpPr>
        <p:sp>
          <p:nvSpPr>
            <p:cNvPr id="55" name="文本框 23">
              <a:extLst>
                <a:ext uri="{FF2B5EF4-FFF2-40B4-BE49-F238E27FC236}">
                  <a16:creationId xmlns:a16="http://schemas.microsoft.com/office/drawing/2014/main" id="{503F0396-4E84-F258-9093-E9F4C19EE347}"/>
                </a:ext>
              </a:extLst>
            </p:cNvPr>
            <p:cNvSpPr txBox="1"/>
            <p:nvPr/>
          </p:nvSpPr>
          <p:spPr>
            <a:xfrm>
              <a:off x="665958" y="319364"/>
              <a:ext cx="697627" cy="400111"/>
            </a:xfrm>
            <a:prstGeom prst="rect">
              <a:avLst/>
            </a:prstGeom>
            <a:noFill/>
          </p:spPr>
          <p:txBody>
            <a:bodyPr wrap="none" rtlCol="0">
              <a:spAutoFit/>
            </a:bodyPr>
            <a:lstStyle/>
            <a:p>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轉換</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0C0316E-7D1E-592D-C5A2-A0AE4E57783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1D6AB5E1-CA59-6EF6-3377-3BB3DF60506E}"/>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pic>
        <p:nvPicPr>
          <p:cNvPr id="11" name="圖片 10">
            <a:extLst>
              <a:ext uri="{FF2B5EF4-FFF2-40B4-BE49-F238E27FC236}">
                <a16:creationId xmlns:a16="http://schemas.microsoft.com/office/drawing/2014/main" id="{625C0286-160E-6D9B-E530-FEBBEA33A8E1}"/>
              </a:ext>
            </a:extLst>
          </p:cNvPr>
          <p:cNvPicPr>
            <a:picLocks noChangeAspect="1"/>
          </p:cNvPicPr>
          <p:nvPr/>
        </p:nvPicPr>
        <p:blipFill>
          <a:blip r:embed="rId3"/>
          <a:stretch>
            <a:fillRect/>
          </a:stretch>
        </p:blipFill>
        <p:spPr>
          <a:xfrm>
            <a:off x="415092" y="779087"/>
            <a:ext cx="5548697" cy="5759548"/>
          </a:xfrm>
          <a:prstGeom prst="rect">
            <a:avLst/>
          </a:prstGeom>
        </p:spPr>
      </p:pic>
      <p:pic>
        <p:nvPicPr>
          <p:cNvPr id="13" name="圖片 12">
            <a:extLst>
              <a:ext uri="{FF2B5EF4-FFF2-40B4-BE49-F238E27FC236}">
                <a16:creationId xmlns:a16="http://schemas.microsoft.com/office/drawing/2014/main" id="{9E80833A-8DD3-2FBE-55B3-6F0ED65FDFFD}"/>
              </a:ext>
            </a:extLst>
          </p:cNvPr>
          <p:cNvPicPr>
            <a:picLocks noChangeAspect="1"/>
          </p:cNvPicPr>
          <p:nvPr/>
        </p:nvPicPr>
        <p:blipFill>
          <a:blip r:embed="rId4"/>
          <a:srcRect r="9368"/>
          <a:stretch/>
        </p:blipFill>
        <p:spPr>
          <a:xfrm>
            <a:off x="5963789" y="531138"/>
            <a:ext cx="4649318" cy="6263579"/>
          </a:xfrm>
          <a:prstGeom prst="rect">
            <a:avLst/>
          </a:prstGeom>
        </p:spPr>
      </p:pic>
    </p:spTree>
    <p:extLst>
      <p:ext uri="{BB962C8B-B14F-4D97-AF65-F5344CB8AC3E}">
        <p14:creationId xmlns:p14="http://schemas.microsoft.com/office/powerpoint/2010/main" val="33208729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4904858" cy="461665"/>
            <a:chOff x="568442" y="319364"/>
            <a:chExt cx="4904858" cy="461666"/>
          </a:xfrm>
        </p:grpSpPr>
        <p:sp>
          <p:nvSpPr>
            <p:cNvPr id="55" name="文本框 23"/>
            <p:cNvSpPr txBox="1"/>
            <p:nvPr/>
          </p:nvSpPr>
          <p:spPr>
            <a:xfrm>
              <a:off x="665958" y="319364"/>
              <a:ext cx="480734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07</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333161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2×2,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are both of size 2×1.</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a:t>
            </a:r>
          </a:p>
        </p:txBody>
      </p:sp>
      <p:pic>
        <p:nvPicPr>
          <p:cNvPr id="4" name="圖片 3">
            <a:extLst>
              <a:ext uri="{FF2B5EF4-FFF2-40B4-BE49-F238E27FC236}">
                <a16:creationId xmlns:a16="http://schemas.microsoft.com/office/drawing/2014/main" id="{4368B6A2-8436-41F8-8B6D-408189B8417A}"/>
              </a:ext>
            </a:extLst>
          </p:cNvPr>
          <p:cNvPicPr>
            <a:picLocks noChangeAspect="1"/>
          </p:cNvPicPr>
          <p:nvPr/>
        </p:nvPicPr>
        <p:blipFill>
          <a:blip r:embed="rId3"/>
          <a:stretch>
            <a:fillRect/>
          </a:stretch>
        </p:blipFill>
        <p:spPr>
          <a:xfrm>
            <a:off x="1219147" y="4525825"/>
            <a:ext cx="3805680" cy="791325"/>
          </a:xfrm>
          <a:prstGeom prst="rect">
            <a:avLst/>
          </a:prstGeom>
        </p:spPr>
      </p:pic>
      <p:sp>
        <p:nvSpPr>
          <p:cNvPr id="11" name="文字方塊 10">
            <a:extLst>
              <a:ext uri="{FF2B5EF4-FFF2-40B4-BE49-F238E27FC236}">
                <a16:creationId xmlns:a16="http://schemas.microsoft.com/office/drawing/2014/main" id="{FE3EC88E-1AF0-41B3-B50E-F417DA070BB4}"/>
              </a:ext>
            </a:extLst>
          </p:cNvPr>
          <p:cNvSpPr txBox="1"/>
          <p:nvPr/>
        </p:nvSpPr>
        <p:spPr>
          <a:xfrm>
            <a:off x="6073097" y="658764"/>
            <a:ext cx="5374887" cy="5547929"/>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Calculation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𝐴𝑠</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1</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8" name="圖片 7">
            <a:extLst>
              <a:ext uri="{FF2B5EF4-FFF2-40B4-BE49-F238E27FC236}">
                <a16:creationId xmlns:a16="http://schemas.microsoft.com/office/drawing/2014/main" id="{D3022590-A7BA-49A9-BE42-ABA45971A42D}"/>
              </a:ext>
            </a:extLst>
          </p:cNvPr>
          <p:cNvPicPr>
            <a:picLocks noChangeAspect="1"/>
          </p:cNvPicPr>
          <p:nvPr/>
        </p:nvPicPr>
        <p:blipFill>
          <a:blip r:embed="rId4"/>
          <a:stretch>
            <a:fillRect/>
          </a:stretch>
        </p:blipFill>
        <p:spPr>
          <a:xfrm>
            <a:off x="6610409" y="1720158"/>
            <a:ext cx="4837575" cy="762945"/>
          </a:xfrm>
          <a:prstGeom prst="rect">
            <a:avLst/>
          </a:prstGeom>
        </p:spPr>
      </p:pic>
      <p:pic>
        <p:nvPicPr>
          <p:cNvPr id="10" name="圖片 9">
            <a:extLst>
              <a:ext uri="{FF2B5EF4-FFF2-40B4-BE49-F238E27FC236}">
                <a16:creationId xmlns:a16="http://schemas.microsoft.com/office/drawing/2014/main" id="{B8630FE6-5A4C-4EFA-A5A4-BADC67E7B5BD}"/>
              </a:ext>
            </a:extLst>
          </p:cNvPr>
          <p:cNvPicPr>
            <a:picLocks noChangeAspect="1"/>
          </p:cNvPicPr>
          <p:nvPr/>
        </p:nvPicPr>
        <p:blipFill>
          <a:blip r:embed="rId5"/>
          <a:stretch>
            <a:fillRect/>
          </a:stretch>
        </p:blipFill>
        <p:spPr>
          <a:xfrm>
            <a:off x="6610409" y="3439876"/>
            <a:ext cx="3169456" cy="537822"/>
          </a:xfrm>
          <a:prstGeom prst="rect">
            <a:avLst/>
          </a:prstGeom>
        </p:spPr>
      </p:pic>
      <p:pic>
        <p:nvPicPr>
          <p:cNvPr id="13" name="圖片 12">
            <a:extLst>
              <a:ext uri="{FF2B5EF4-FFF2-40B4-BE49-F238E27FC236}">
                <a16:creationId xmlns:a16="http://schemas.microsoft.com/office/drawing/2014/main" id="{8A64E5AB-9DC3-443F-8080-2A050A194586}"/>
              </a:ext>
            </a:extLst>
          </p:cNvPr>
          <p:cNvPicPr>
            <a:picLocks noChangeAspect="1"/>
          </p:cNvPicPr>
          <p:nvPr/>
        </p:nvPicPr>
        <p:blipFill>
          <a:blip r:embed="rId6"/>
          <a:stretch>
            <a:fillRect/>
          </a:stretch>
        </p:blipFill>
        <p:spPr>
          <a:xfrm>
            <a:off x="6699617" y="4028995"/>
            <a:ext cx="2267404" cy="699707"/>
          </a:xfrm>
          <a:prstGeom prst="rect">
            <a:avLst/>
          </a:prstGeom>
        </p:spPr>
      </p:pic>
      <p:pic>
        <p:nvPicPr>
          <p:cNvPr id="15" name="圖片 14">
            <a:extLst>
              <a:ext uri="{FF2B5EF4-FFF2-40B4-BE49-F238E27FC236}">
                <a16:creationId xmlns:a16="http://schemas.microsoft.com/office/drawing/2014/main" id="{9A20C7AE-AAFB-4C77-9E47-784090F856C7}"/>
              </a:ext>
            </a:extLst>
          </p:cNvPr>
          <p:cNvPicPr>
            <a:picLocks noChangeAspect="1"/>
          </p:cNvPicPr>
          <p:nvPr/>
        </p:nvPicPr>
        <p:blipFill>
          <a:blip r:embed="rId7"/>
          <a:stretch>
            <a:fillRect/>
          </a:stretch>
        </p:blipFill>
        <p:spPr>
          <a:xfrm>
            <a:off x="7067606" y="5617942"/>
            <a:ext cx="2354761" cy="692309"/>
          </a:xfrm>
          <a:prstGeom prst="rect">
            <a:avLst/>
          </a:prstGeom>
        </p:spPr>
      </p:pic>
    </p:spTree>
    <p:extLst>
      <p:ext uri="{BB962C8B-B14F-4D97-AF65-F5344CB8AC3E}">
        <p14:creationId xmlns:p14="http://schemas.microsoft.com/office/powerpoint/2010/main" val="168889085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EA6172-5351-BC50-CFB1-A35D23C337FC}"/>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94440ED1-227A-AEDE-F905-7C5D7C90C68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BE2404D8-CEC0-9FA5-4B25-0AD98DB76D05}"/>
              </a:ext>
            </a:extLst>
          </p:cNvPr>
          <p:cNvGrpSpPr/>
          <p:nvPr/>
        </p:nvGrpSpPr>
        <p:grpSpPr>
          <a:xfrm>
            <a:off x="568443" y="319365"/>
            <a:ext cx="795143" cy="400110"/>
            <a:chOff x="568442" y="319364"/>
            <a:chExt cx="795143" cy="400111"/>
          </a:xfrm>
        </p:grpSpPr>
        <p:sp>
          <p:nvSpPr>
            <p:cNvPr id="55" name="文本框 23">
              <a:extLst>
                <a:ext uri="{FF2B5EF4-FFF2-40B4-BE49-F238E27FC236}">
                  <a16:creationId xmlns:a16="http://schemas.microsoft.com/office/drawing/2014/main" id="{F4C175FE-034C-35A9-3BE8-0CA1483913CE}"/>
                </a:ext>
              </a:extLst>
            </p:cNvPr>
            <p:cNvSpPr txBox="1"/>
            <p:nvPr/>
          </p:nvSpPr>
          <p:spPr>
            <a:xfrm>
              <a:off x="665958" y="319364"/>
              <a:ext cx="697627" cy="400111"/>
            </a:xfrm>
            <a:prstGeom prst="rect">
              <a:avLst/>
            </a:prstGeom>
            <a:noFill/>
          </p:spPr>
          <p:txBody>
            <a:bodyPr wrap="none" rtlCol="0">
              <a:spAutoFit/>
            </a:bodyPr>
            <a:lstStyle/>
            <a:p>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轉換</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9BBF254-268A-D8FF-46CE-812E937F737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0DD8AD7-5DF7-A58C-69E8-C561C01864D6}"/>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pic>
        <p:nvPicPr>
          <p:cNvPr id="4" name="圖片 3">
            <a:extLst>
              <a:ext uri="{FF2B5EF4-FFF2-40B4-BE49-F238E27FC236}">
                <a16:creationId xmlns:a16="http://schemas.microsoft.com/office/drawing/2014/main" id="{FC91C3AC-A133-DD83-8C90-5C0D4F1EDB3B}"/>
              </a:ext>
            </a:extLst>
          </p:cNvPr>
          <p:cNvPicPr>
            <a:picLocks noChangeAspect="1"/>
          </p:cNvPicPr>
          <p:nvPr/>
        </p:nvPicPr>
        <p:blipFill>
          <a:blip r:embed="rId3"/>
          <a:stretch>
            <a:fillRect/>
          </a:stretch>
        </p:blipFill>
        <p:spPr>
          <a:xfrm>
            <a:off x="568442" y="971694"/>
            <a:ext cx="4998135" cy="5597912"/>
          </a:xfrm>
          <a:prstGeom prst="rect">
            <a:avLst/>
          </a:prstGeom>
        </p:spPr>
      </p:pic>
      <p:pic>
        <p:nvPicPr>
          <p:cNvPr id="6" name="圖片 5">
            <a:extLst>
              <a:ext uri="{FF2B5EF4-FFF2-40B4-BE49-F238E27FC236}">
                <a16:creationId xmlns:a16="http://schemas.microsoft.com/office/drawing/2014/main" id="{1ABEB8D0-EF29-7970-CDB8-C50FD3031F86}"/>
              </a:ext>
            </a:extLst>
          </p:cNvPr>
          <p:cNvPicPr>
            <a:picLocks noChangeAspect="1"/>
          </p:cNvPicPr>
          <p:nvPr/>
        </p:nvPicPr>
        <p:blipFill>
          <a:blip r:embed="rId4"/>
          <a:stretch>
            <a:fillRect/>
          </a:stretch>
        </p:blipFill>
        <p:spPr>
          <a:xfrm>
            <a:off x="5509403" y="1384289"/>
            <a:ext cx="6519539" cy="4772722"/>
          </a:xfrm>
          <a:prstGeom prst="rect">
            <a:avLst/>
          </a:prstGeom>
        </p:spPr>
      </p:pic>
    </p:spTree>
    <p:extLst>
      <p:ext uri="{BB962C8B-B14F-4D97-AF65-F5344CB8AC3E}">
        <p14:creationId xmlns:p14="http://schemas.microsoft.com/office/powerpoint/2010/main" val="305973999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3E70A6-2C69-CEBE-E17F-504B2FB6ED56}"/>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044629FF-D787-0443-04DC-1929B30A35CA}"/>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F6FE2E39-1093-C06F-0770-ACCAB4C3B874}"/>
              </a:ext>
            </a:extLst>
          </p:cNvPr>
          <p:cNvGrpSpPr/>
          <p:nvPr/>
        </p:nvGrpSpPr>
        <p:grpSpPr>
          <a:xfrm>
            <a:off x="568443" y="319365"/>
            <a:ext cx="1760151" cy="400110"/>
            <a:chOff x="568442" y="319364"/>
            <a:chExt cx="1760151" cy="400111"/>
          </a:xfrm>
        </p:grpSpPr>
        <p:sp>
          <p:nvSpPr>
            <p:cNvPr id="55" name="文本框 23">
              <a:extLst>
                <a:ext uri="{FF2B5EF4-FFF2-40B4-BE49-F238E27FC236}">
                  <a16:creationId xmlns:a16="http://schemas.microsoft.com/office/drawing/2014/main" id="{6E9CC0BE-360E-6303-5525-09238FBF8DF2}"/>
                </a:ext>
              </a:extLst>
            </p:cNvPr>
            <p:cNvSpPr txBox="1"/>
            <p:nvPr/>
          </p:nvSpPr>
          <p:spPr>
            <a:xfrm>
              <a:off x="665958" y="319364"/>
              <a:ext cx="1662635"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Simplebitpack</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DFBD043A-071B-79AD-1EDA-005095FB81F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00020099-11B3-EE58-A895-7358666E8AE4}"/>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sp>
        <p:nvSpPr>
          <p:cNvPr id="5" name="文字方塊 4">
            <a:extLst>
              <a:ext uri="{FF2B5EF4-FFF2-40B4-BE49-F238E27FC236}">
                <a16:creationId xmlns:a16="http://schemas.microsoft.com/office/drawing/2014/main" id="{110C229C-A1AC-9CC4-F19D-9325E9CC8647}"/>
              </a:ext>
            </a:extLst>
          </p:cNvPr>
          <p:cNvSpPr txBox="1"/>
          <p:nvPr/>
        </p:nvSpPr>
        <p:spPr>
          <a:xfrm>
            <a:off x="460290" y="1455419"/>
            <a:ext cx="4729547" cy="8125301"/>
          </a:xfrm>
          <a:prstGeom prst="rect">
            <a:avLst/>
          </a:prstGeom>
          <a:noFill/>
        </p:spPr>
        <p:txBody>
          <a:bodyPr wrap="square">
            <a:spAutoFit/>
          </a:bodyPr>
          <a:lstStyle/>
          <a:p>
            <a:r>
              <a:rPr lang="zh-TW" altLang="en-US" dirty="0"/>
              <a:t>[636, 887, 785, 837, 203, 998, 891, 229, 404, 93, 647, 284, 987, 799, 478, 938, 849, 395, 982, 780, 979, 608, 323, 629, 1020, 291, 907, 50, 913, 845, 670, 638, 252, 923, 359, 587, 749, 971, 991, 774, 288, 63, 222, 127, 363, 657, 604, 314, 616, 113, 445, 530, 490, 372, 111, 319, 811, 933, 101, 45, 873, 255, 624, 271, 853, 444, 664, 950, 884, 328, 779, 786, 357, 38, 565, 970, 169, 75, 208, 78, 142, 448, 547, 133, 133, 834, 250, 422, 664, 94, 656, 954, 332, 669, 184, 136, 554, 722, 428, 301, 927, 354, 161, 916, 426, 479, 456, 892, 108, 262, 823, 608, 902, 872, 335, 860, 670, 52, 545, 192, 53, 299, 677, 77, 771, 97, 61, 149, 395, 67, 900, 327, 95, 646, 12, 676, 460, 34, 145, 644, 13, 339, 566, 500, 661, 746, 938, 717, 329, 240, 252, 345, 84, 784, 610, 184, 792, 868, 687, 117, 3, 167, 190, 972, 904, 624, 735, 164, 593, 736, 803, 27, 245, 14, 599, 528, 625, 1010, 565, 325, 592, 488, 931, 856, 725, 668, 897, 135, 168, 239, 905, 1008, 926, 70, 862, 139, 24, 774, 552, 29, 766, 765, 398, 619, 403, 264, 290, 978, 572, 844, 11, 692, 627, 860, 559, 517, 153, 63, 114, 536, 919, 110, 26, 594, 43, 579, 289, 158, 411, 854, 361, 390, 842, 501, 813, 261, 538, 344, 355, 876, 112, 1011, 358, 982, 534, 122, 416, 387, 526, 627, 283, 162, 437, 54, 534, 608]</a:t>
            </a:r>
          </a:p>
        </p:txBody>
      </p:sp>
      <p:sp>
        <p:nvSpPr>
          <p:cNvPr id="10" name="文字方塊 9">
            <a:extLst>
              <a:ext uri="{FF2B5EF4-FFF2-40B4-BE49-F238E27FC236}">
                <a16:creationId xmlns:a16="http://schemas.microsoft.com/office/drawing/2014/main" id="{5A3F1ED0-D76A-27E8-29C2-298E7B9CCE15}"/>
              </a:ext>
            </a:extLst>
          </p:cNvPr>
          <p:cNvSpPr txBox="1"/>
          <p:nvPr/>
        </p:nvSpPr>
        <p:spPr>
          <a:xfrm>
            <a:off x="460290" y="893207"/>
            <a:ext cx="6116594" cy="369332"/>
          </a:xfrm>
          <a:prstGeom prst="rect">
            <a:avLst/>
          </a:prstGeom>
          <a:noFill/>
        </p:spPr>
        <p:txBody>
          <a:bodyPr wrap="square">
            <a:spAutoFit/>
          </a:bodyPr>
          <a:lstStyle/>
          <a:p>
            <a:r>
              <a:rPr lang="zh-TW" altLang="en-US" dirty="0"/>
              <a:t>1023</a:t>
            </a:r>
          </a:p>
        </p:txBody>
      </p:sp>
      <p:sp>
        <p:nvSpPr>
          <p:cNvPr id="11" name="箭號: 向右 10">
            <a:extLst>
              <a:ext uri="{FF2B5EF4-FFF2-40B4-BE49-F238E27FC236}">
                <a16:creationId xmlns:a16="http://schemas.microsoft.com/office/drawing/2014/main" id="{68D239F4-7EB6-1AA1-6035-7A60F5CB5057}"/>
              </a:ext>
            </a:extLst>
          </p:cNvPr>
          <p:cNvSpPr/>
          <p:nvPr/>
        </p:nvSpPr>
        <p:spPr>
          <a:xfrm>
            <a:off x="5257926" y="3543376"/>
            <a:ext cx="892097" cy="20072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文字方塊 12">
            <a:extLst>
              <a:ext uri="{FF2B5EF4-FFF2-40B4-BE49-F238E27FC236}">
                <a16:creationId xmlns:a16="http://schemas.microsoft.com/office/drawing/2014/main" id="{68EE28DA-A589-C468-0385-DF40A25340CC}"/>
              </a:ext>
            </a:extLst>
          </p:cNvPr>
          <p:cNvSpPr txBox="1"/>
          <p:nvPr/>
        </p:nvSpPr>
        <p:spPr>
          <a:xfrm>
            <a:off x="6218112" y="1143295"/>
            <a:ext cx="5513598" cy="5355312"/>
          </a:xfrm>
          <a:prstGeom prst="rect">
            <a:avLst/>
          </a:prstGeom>
          <a:noFill/>
        </p:spPr>
        <p:txBody>
          <a:bodyPr wrap="square">
            <a:spAutoFit/>
          </a:bodyPr>
          <a:lstStyle/>
          <a:p>
            <a:r>
              <a:rPr lang="zh-TW" altLang="en-US" dirty="0"/>
              <a:t>b'|\xde\x1dq\xd1\xcb\x98\xbfw9\x94uq(G\xdb\x7f\xec\x9d\xeaQ/f=\xc3\xd3\x839T\x9d\xfc\x8f\xb4\xb8\x0c\x917\xed\xa9\x9f\xfcl~\xd6\x92\xed.\xff\xbd\xc1\xfd\xe0\xcd\x1fkE\xca\xa5Nh\xc6\xd1\x9b\x84\xea\xd1\xf5\xc6O+\x97^F\x0bi\xff\x03\xe7CU\xf3\x86\xa9\xedt#\xb5\xb0\xc4e\x99P\xa3\xf2\xa9,\x01\x8d\x13\x8e\x007b!\x85\x08\xad\x8fi\x98z\x01\xa9\xeeLu\x8a\x0b"*J\xcbZK\x9f\x8b\x15\n\xe5\xaa}\x87\x1c\xdfl\x18t3\x98\x86\xa3\xfd\x14\xd7\x9e\xd2\x10"05\xacTj\x13\x03\x87\xd1C%\x8b\rA\xf8Q_\x18\xca\x00\xa9\xcc\x89\x10\t\xa1\rLe#}\x95\xaa\xabz\xb3I\xc1\xc3OVT@,&amp;.\x18\x93\xfdj\x1d\x03\x9c\xe2\x0b\xf3\x88\xc3\xf9)Q\x82;\xf2\x06\xf58p%\x84q\xca_cQP\xa27:\xd6\xd5r\x1a\xf8!\xa8\xbc\x938\xfc\x9e\x1b\xe1\xf5"\x18\x18\x8cb\x07\xfe\xf6\xeb\xd8\x9a\x93!$\x92\xf4&lt;2\xbd\x00\xadsr\xfdb\x81\x99\xfc\x07\x86\x97\xbb\xa1\x81\x94+\x0c\x19\x92\'\x9bY\x9d\x96aJ\xd7\xd7rA\x1ab5\x16\xdbp\xcco\x96\xf5\x16\xea\x01\xda`\x0e\xce\xb9\x91(\xb5\xd9`!\x98'</a:t>
            </a:r>
          </a:p>
        </p:txBody>
      </p:sp>
    </p:spTree>
    <p:extLst>
      <p:ext uri="{BB962C8B-B14F-4D97-AF65-F5344CB8AC3E}">
        <p14:creationId xmlns:p14="http://schemas.microsoft.com/office/powerpoint/2010/main" val="137340736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49F9B6-EE3B-21A9-90BD-36E4A53B5054}"/>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C55841F4-ECF3-9B8A-8FA0-50E37E29C5EF}"/>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2F91ED61-DEF1-6BED-04E3-7B8D7438F9D3}"/>
              </a:ext>
            </a:extLst>
          </p:cNvPr>
          <p:cNvGrpSpPr/>
          <p:nvPr/>
        </p:nvGrpSpPr>
        <p:grpSpPr>
          <a:xfrm>
            <a:off x="568443" y="319365"/>
            <a:ext cx="2132047" cy="400110"/>
            <a:chOff x="568442" y="319364"/>
            <a:chExt cx="2132047" cy="400111"/>
          </a:xfrm>
        </p:grpSpPr>
        <p:sp>
          <p:nvSpPr>
            <p:cNvPr id="55" name="文本框 23">
              <a:extLst>
                <a:ext uri="{FF2B5EF4-FFF2-40B4-BE49-F238E27FC236}">
                  <a16:creationId xmlns:a16="http://schemas.microsoft.com/office/drawing/2014/main" id="{711BE9AB-4D23-9860-DBA4-1FF3092AADB4}"/>
                </a:ext>
              </a:extLst>
            </p:cNvPr>
            <p:cNvSpPr txBox="1"/>
            <p:nvPr/>
          </p:nvSpPr>
          <p:spPr>
            <a:xfrm>
              <a:off x="665958" y="319364"/>
              <a:ext cx="2034531"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SimpleBitUnPack</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1697FBBF-D964-CEFA-8749-0BA1B4C937D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FCADD1AD-A9CE-3E46-5645-C1EA1313FE0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sp>
        <p:nvSpPr>
          <p:cNvPr id="11" name="箭號: 向右 10">
            <a:extLst>
              <a:ext uri="{FF2B5EF4-FFF2-40B4-BE49-F238E27FC236}">
                <a16:creationId xmlns:a16="http://schemas.microsoft.com/office/drawing/2014/main" id="{EDB3F406-050A-29A3-B18C-344896DFF1F7}"/>
              </a:ext>
            </a:extLst>
          </p:cNvPr>
          <p:cNvSpPr/>
          <p:nvPr/>
        </p:nvSpPr>
        <p:spPr>
          <a:xfrm>
            <a:off x="6236322" y="3635298"/>
            <a:ext cx="409806" cy="175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文字方塊 6">
            <a:extLst>
              <a:ext uri="{FF2B5EF4-FFF2-40B4-BE49-F238E27FC236}">
                <a16:creationId xmlns:a16="http://schemas.microsoft.com/office/drawing/2014/main" id="{B6867E65-3BF6-E722-B372-4BBAE8F23E35}"/>
              </a:ext>
            </a:extLst>
          </p:cNvPr>
          <p:cNvSpPr txBox="1"/>
          <p:nvPr/>
        </p:nvSpPr>
        <p:spPr>
          <a:xfrm>
            <a:off x="119878" y="1089885"/>
            <a:ext cx="6116444" cy="369332"/>
          </a:xfrm>
          <a:prstGeom prst="rect">
            <a:avLst/>
          </a:prstGeom>
          <a:noFill/>
        </p:spPr>
        <p:txBody>
          <a:bodyPr wrap="square">
            <a:spAutoFit/>
          </a:bodyPr>
          <a:lstStyle/>
          <a:p>
            <a:r>
              <a:rPr lang="zh-TW" altLang="en-US" dirty="0"/>
              <a:t>1023</a:t>
            </a:r>
          </a:p>
        </p:txBody>
      </p:sp>
      <p:sp>
        <p:nvSpPr>
          <p:cNvPr id="12" name="文字方塊 11">
            <a:extLst>
              <a:ext uri="{FF2B5EF4-FFF2-40B4-BE49-F238E27FC236}">
                <a16:creationId xmlns:a16="http://schemas.microsoft.com/office/drawing/2014/main" id="{59E72AB0-3920-9B88-AF08-67BA540B1B4E}"/>
              </a:ext>
            </a:extLst>
          </p:cNvPr>
          <p:cNvSpPr txBox="1"/>
          <p:nvPr/>
        </p:nvSpPr>
        <p:spPr>
          <a:xfrm>
            <a:off x="6849387" y="1388744"/>
            <a:ext cx="4729547" cy="8125301"/>
          </a:xfrm>
          <a:prstGeom prst="rect">
            <a:avLst/>
          </a:prstGeom>
          <a:noFill/>
        </p:spPr>
        <p:txBody>
          <a:bodyPr wrap="square">
            <a:spAutoFit/>
          </a:bodyPr>
          <a:lstStyle/>
          <a:p>
            <a:r>
              <a:rPr lang="zh-TW" altLang="en-US" dirty="0"/>
              <a:t>[636, 887, 785, 837, 203, 998, 891, 229, 404, 93, 647, 284, 987, 799, 478, 938, 849, 395, 982, 780, 979, 608, 323, 629, 1020, 291, 907, 50, 913, 845, 670, 638, 252, 923, 359, 587, 749, 971, 991, 774, 288, 63, 222, 127, 363, 657, 604, 314, 616, 113, 445, 530, 490, 372, 111, 319, 811, 933, 101, 45, 873, 255, 624, 271, 853, 444, 664, 950, 884, 328, 779, 786, 357, 38, 565, 970, 169, 75, 208, 78, 142, 448, 547, 133, 133, 834, 250, 422, 664, 94, 656, 954, 332, 669, 184, 136, 554, 722, 428, 301, 927, 354, 161, 916, 426, 479, 456, 892, 108, 262, 823, 608, 902, 872, 335, 860, 670, 52, 545, 192, 53, 299, 677, 77, 771, 97, 61, 149, 395, 67, 900, 327, 95, 646, 12, 676, 460, 34, 145, 644, 13, 339, 566, 500, 661, 746, 938, 717, 329, 240, 252, 345, 84, 784, 610, 184, 792, 868, 687, 117, 3, 167, 190, 972, 904, 624, 735, 164, 593, 736, 803, 27, 245, 14, 599, 528, 625, 1010, 565, 325, 592, 488, 931, 856, 725, 668, 897, 135, 168, 239, 905, 1008, 926, 70, 862, 139, 24, 774, 552, 29, 766, 765, 398, 619, 403, 264, 290, 978, 572, 844, 11, 692, 627, 860, 559, 517, 153, 63, 114, 536, 919, 110, 26, 594, 43, 579, 289, 158, 411, 854, 361, 390, 842, 501, 813, 261, 538, 344, 355, 876, 112, 1011, 358, 982, 534, 122, 416, 387, 526, 627, 283, 162, 437, 54, 534, 608]</a:t>
            </a:r>
          </a:p>
        </p:txBody>
      </p:sp>
      <p:sp>
        <p:nvSpPr>
          <p:cNvPr id="14" name="文字方塊 13">
            <a:extLst>
              <a:ext uri="{FF2B5EF4-FFF2-40B4-BE49-F238E27FC236}">
                <a16:creationId xmlns:a16="http://schemas.microsoft.com/office/drawing/2014/main" id="{06A10A78-DDD9-60F8-7051-BFE6438CF3E9}"/>
              </a:ext>
            </a:extLst>
          </p:cNvPr>
          <p:cNvSpPr txBox="1"/>
          <p:nvPr/>
        </p:nvSpPr>
        <p:spPr>
          <a:xfrm>
            <a:off x="236412" y="1562300"/>
            <a:ext cx="5513598" cy="5355312"/>
          </a:xfrm>
          <a:prstGeom prst="rect">
            <a:avLst/>
          </a:prstGeom>
          <a:noFill/>
        </p:spPr>
        <p:txBody>
          <a:bodyPr wrap="square">
            <a:spAutoFit/>
          </a:bodyPr>
          <a:lstStyle/>
          <a:p>
            <a:r>
              <a:rPr lang="zh-TW" altLang="en-US" dirty="0"/>
              <a:t>b'|\xde\x1dq\xd1\xcb\x98\xbfw9\x94uq(G\xdb\x7f\xec\x9d\xeaQ/f=\xc3\xd3\x839T\x9d\xfc\x8f\xb4\xb8\x0c\x917\xed\xa9\x9f\xfcl~\xd6\x92\xed.\xff\xbd\xc1\xfd\xe0\xcd\x1fkE\xca\xa5Nh\xc6\xd1\x9b\x84\xea\xd1\xf5\xc6O+\x97^F\x0bi\xff\x03\xe7CU\xf3\x86\xa9\xedt#\xb5\xb0\xc4e\x99P\xa3\xf2\xa9,\x01\x8d\x13\x8e\x007b!\x85\x08\xad\x8fi\x98z\x01\xa9\xeeLu\x8a\x0b"*J\xcbZK\x9f\x8b\x15\n\xe5\xaa}\x87\x1c\xdfl\x18t3\x98\x86\xa3\xfd\x14\xd7\x9e\xd2\x10"05\xacTj\x13\x03\x87\xd1C%\x8b\rA\xf8Q_\x18\xca\x00\xa9\xcc\x89\x10\t\xa1\rLe#}\x95\xaa\xabz\xb3I\xc1\xc3OVT@,&amp;.\x18\x93\xfdj\x1d\x03\x9c\xe2\x0b\xf3\x88\xc3\xf9)Q\x82;\xf2\x06\xf58p%\x84q\xca_cQP\xa27:\xd6\xd5r\x1a\xf8!\xa8\xbc\x938\xfc\x9e\x1b\xe1\xf5"\x18\x18\x8cb\x07\xfe\xf6\xeb\xd8\x9a\x93!$\x92\xf4&lt;2\xbd\x00\xadsr\xfdb\x81\x99\xfc\x07\x86\x97\xbb\xa1\x81\x94+\x0c\x19\x92\'\x9bY\x9d\x96aJ\xd7\xd7rA\x1ab5\x16\xdbp\xcco\x96\xf5\x16\xea\x01\xda`\x0e\xce\xb9\x91(\xb5\xd9`!\x98'</a:t>
            </a:r>
          </a:p>
        </p:txBody>
      </p:sp>
    </p:spTree>
    <p:extLst>
      <p:ext uri="{BB962C8B-B14F-4D97-AF65-F5344CB8AC3E}">
        <p14:creationId xmlns:p14="http://schemas.microsoft.com/office/powerpoint/2010/main" val="174963227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92F1CC-C13B-FE2B-DE65-0CDCE3237E90}"/>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C0CFC1BA-D30B-98E4-06A8-D0D8EE3BF55D}"/>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CD229DD-D776-9C44-304E-480ABF05FC7E}"/>
              </a:ext>
            </a:extLst>
          </p:cNvPr>
          <p:cNvGrpSpPr/>
          <p:nvPr/>
        </p:nvGrpSpPr>
        <p:grpSpPr>
          <a:xfrm>
            <a:off x="568443" y="319365"/>
            <a:ext cx="1093301" cy="400110"/>
            <a:chOff x="568442" y="319364"/>
            <a:chExt cx="1093301" cy="400111"/>
          </a:xfrm>
        </p:grpSpPr>
        <p:sp>
          <p:nvSpPr>
            <p:cNvPr id="55" name="文本框 23">
              <a:extLst>
                <a:ext uri="{FF2B5EF4-FFF2-40B4-BE49-F238E27FC236}">
                  <a16:creationId xmlns:a16="http://schemas.microsoft.com/office/drawing/2014/main" id="{D29F80D1-5E34-C76E-1DE2-5B9E8363FA3A}"/>
                </a:ext>
              </a:extLst>
            </p:cNvPr>
            <p:cNvSpPr txBox="1"/>
            <p:nvPr/>
          </p:nvSpPr>
          <p:spPr>
            <a:xfrm>
              <a:off x="665958" y="319364"/>
              <a:ext cx="995785"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BitPack</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3B58FA0-4F8D-5122-5556-C4B5E933E97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4EC559F5-2EE8-516C-B0F7-941823DCBF05}"/>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sp>
        <p:nvSpPr>
          <p:cNvPr id="4" name="文字方塊 3">
            <a:extLst>
              <a:ext uri="{FF2B5EF4-FFF2-40B4-BE49-F238E27FC236}">
                <a16:creationId xmlns:a16="http://schemas.microsoft.com/office/drawing/2014/main" id="{ECA5A635-F10B-15E5-72D2-7D9DF30B3AF4}"/>
              </a:ext>
            </a:extLst>
          </p:cNvPr>
          <p:cNvSpPr txBox="1"/>
          <p:nvPr/>
        </p:nvSpPr>
        <p:spPr>
          <a:xfrm>
            <a:off x="3058222" y="663025"/>
            <a:ext cx="6116444" cy="6186309"/>
          </a:xfrm>
          <a:prstGeom prst="rect">
            <a:avLst/>
          </a:prstGeom>
          <a:noFill/>
        </p:spPr>
        <p:txBody>
          <a:bodyPr wrap="square">
            <a:spAutoFit/>
          </a:bodyPr>
          <a:lstStyle/>
          <a:p>
            <a:r>
              <a:rPr lang="en-US" altLang="zh-TW" dirty="0"/>
              <a:t>Eta = </a:t>
            </a:r>
            <a:r>
              <a:rPr lang="zh-TW" altLang="en-US" dirty="0"/>
              <a:t>2</a:t>
            </a:r>
            <a:endParaRPr lang="en-US" altLang="zh-TW" dirty="0"/>
          </a:p>
          <a:p>
            <a:endParaRPr lang="zh-TW" altLang="en-US" dirty="0"/>
          </a:p>
          <a:p>
            <a:r>
              <a:rPr lang="zh-TW" altLang="en-US" dirty="0"/>
              <a:t>[-2, 2, -1, -1, 0, -2, -1, -1, 1, 2, -1, 0, 0, -1, -1, 2, 1, 1, 0, 1, -2, 0, 2, -2, 1, 0, 0, 1, 2, 2, 0, -1, 0, 2, 1, 2, 0, -2, 0, 2, 2, -1, -2, -1, -2, 2, 2, 2, 0, 2, 0, -2, -2, 0, -1, 0, 1, 0, 1, -2, 0, -2, 2, 2, 0, 0, 1, 2, -1, -2, -2, -2, -2, -2, 1, 2, 0, 1, -1, 0, -1, 1, -2, 2, -1, 2, -1, 0, 1, -2, -1, -1, 0, 0, 0, 0, -2, -1, 1, 0, 2, 1, -2, 2, 1, 0, 0, -1, 0, -1, 2, 2, 0, 0, 2, -2, 1, -1, 2, 0, -1, 2, -1, 1, -2, 1, 0, -1, 1, -2, 0, 2, 0, 1, -2, 1, 0, 0, 1, -1, 1, 2, 1, -1, -1, -2, -2, -2, -2, 2, 2, 2, 2, 1, -2, -2, 0, -2, 2, 0, -2, 0, -2, 0, 2, 1, -1, 2, 1, 1, 2, 1, 0, 0, -2, 1, -1, -1, -2, 1, 2, 1, -2, 2, -1, 1, -2, 0, 0, -2, 0, -2, -2, 0, 0, 0, 1, -2, 2, -1, -1, -2, -1, 2, 2, 2, 0, 0, 0, 1, 1, 2, 2, -2, 1, 2, 0, -1, 2, 2, 2, -2, -1, -2, 2, 1, -1, 1, -2, -2, -2, 2, -2, -2, -1, 1, 1, 0, -2, -2, 1, -1, -2, 2, -2, -2, 0, 2, -2, 0, 0, -1, 1, -1, 2, -1]</a:t>
            </a:r>
            <a:endParaRPr lang="en-US" altLang="zh-TW" dirty="0"/>
          </a:p>
          <a:p>
            <a:endParaRPr lang="zh-TW" altLang="en-US" dirty="0"/>
          </a:p>
          <a:p>
            <a:r>
              <a:rPr lang="zh-TW" altLang="en-US" dirty="0"/>
              <a:t>bytearray(b'\xc4&amp;n\xc1\xa4\r\x89B\x81\x91\x02hB \n\x18G\x00\x82HMQ(\x02R0\x92d\xa0L\x0b1L\xe1&amp;I\\\x84\x10\x91\xa6\x01\x12\x98A\xc3\xc2h\xa1\xa00R\x16d#I\x00\x08)B\x14\x85\x0c\t"1\x1b\x83\x10\x0b%\x8a\x94\x14b\xe3\x00HJ\x00\x06\x1a\x00\x8e\xc8B\x12\xe4\x12\x91\x19A\n\x94\x96a')</a:t>
            </a:r>
          </a:p>
        </p:txBody>
      </p:sp>
      <p:sp>
        <p:nvSpPr>
          <p:cNvPr id="5" name="箭號: 向下 4">
            <a:extLst>
              <a:ext uri="{FF2B5EF4-FFF2-40B4-BE49-F238E27FC236}">
                <a16:creationId xmlns:a16="http://schemas.microsoft.com/office/drawing/2014/main" id="{46C6302A-85C4-E900-E632-C955F0FE782A}"/>
              </a:ext>
            </a:extLst>
          </p:cNvPr>
          <p:cNvSpPr/>
          <p:nvPr/>
        </p:nvSpPr>
        <p:spPr>
          <a:xfrm>
            <a:off x="5563344" y="4795024"/>
            <a:ext cx="224139" cy="267629"/>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12522402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F456B5-BFB0-87DD-5A68-490A60F3EB87}"/>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CAE45BC6-5F88-C6E4-9F6E-E15A809F0CF2}"/>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CC8B6D6C-556F-F387-788C-24C57F39ED60}"/>
              </a:ext>
            </a:extLst>
          </p:cNvPr>
          <p:cNvGrpSpPr/>
          <p:nvPr/>
        </p:nvGrpSpPr>
        <p:grpSpPr>
          <a:xfrm>
            <a:off x="568443" y="319365"/>
            <a:ext cx="1407490" cy="400110"/>
            <a:chOff x="568442" y="319364"/>
            <a:chExt cx="1407490" cy="400111"/>
          </a:xfrm>
        </p:grpSpPr>
        <p:sp>
          <p:nvSpPr>
            <p:cNvPr id="55" name="文本框 23">
              <a:extLst>
                <a:ext uri="{FF2B5EF4-FFF2-40B4-BE49-F238E27FC236}">
                  <a16:creationId xmlns:a16="http://schemas.microsoft.com/office/drawing/2014/main" id="{E121500F-A1D5-C056-550B-3CF25D41EBC0}"/>
                </a:ext>
              </a:extLst>
            </p:cNvPr>
            <p:cNvSpPr txBox="1"/>
            <p:nvPr/>
          </p:nvSpPr>
          <p:spPr>
            <a:xfrm>
              <a:off x="665958" y="319364"/>
              <a:ext cx="1309974"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BitUnPack</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04224BB-F805-6504-8850-9D2A25CCC6E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3A677F87-B346-A8B0-A769-0632F520E544}"/>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sp>
        <p:nvSpPr>
          <p:cNvPr id="4" name="文字方塊 3">
            <a:extLst>
              <a:ext uri="{FF2B5EF4-FFF2-40B4-BE49-F238E27FC236}">
                <a16:creationId xmlns:a16="http://schemas.microsoft.com/office/drawing/2014/main" id="{D808E4A7-7315-8778-4B84-34F5281A2CA1}"/>
              </a:ext>
            </a:extLst>
          </p:cNvPr>
          <p:cNvSpPr txBox="1"/>
          <p:nvPr/>
        </p:nvSpPr>
        <p:spPr>
          <a:xfrm>
            <a:off x="3058222" y="663025"/>
            <a:ext cx="6116444" cy="6463308"/>
          </a:xfrm>
          <a:prstGeom prst="rect">
            <a:avLst/>
          </a:prstGeom>
          <a:noFill/>
        </p:spPr>
        <p:txBody>
          <a:bodyPr wrap="square">
            <a:spAutoFit/>
          </a:bodyPr>
          <a:lstStyle/>
          <a:p>
            <a:r>
              <a:rPr lang="en-US" altLang="zh-TW" dirty="0"/>
              <a:t>Eta = </a:t>
            </a:r>
            <a:r>
              <a:rPr lang="zh-TW" altLang="en-US" dirty="0"/>
              <a:t>2</a:t>
            </a:r>
            <a:endParaRPr lang="en-US" altLang="zh-TW" dirty="0"/>
          </a:p>
          <a:p>
            <a:endParaRPr lang="zh-TW" altLang="en-US" dirty="0"/>
          </a:p>
          <a:p>
            <a:r>
              <a:rPr lang="zh-TW" altLang="en-US" dirty="0"/>
              <a:t>bytearray(b'\xc4&amp;n\xc1\xa4\r\x89B\x81\x91\x02hB \n\x18G\x00\x82HMQ(\x02R0\x92d\xa0L\x0b1L\xe1&amp;I\\\x84\x10\x91\xa6\x01\x12\x98A\xc3\xc2h\xa1\xa00R\x16d#I\x00\x08)B\x14\x85\x0c\t"1\x1b\x83\x10\x0b%\x8a\x94\x14b\xe3\x00HJ\x00\x06\x1a\x00\x8e\xc8B\x12\xe4\x12\x91\x19A\n\x94\x96a’)</a:t>
            </a:r>
            <a:endParaRPr lang="en-US" altLang="zh-TW" dirty="0"/>
          </a:p>
          <a:p>
            <a:endParaRPr lang="zh-TW" altLang="en-US" dirty="0"/>
          </a:p>
          <a:p>
            <a:r>
              <a:rPr lang="zh-TW" altLang="en-US" dirty="0"/>
              <a:t>[-2, 2, -1, -1, 0, -2, -1, -1, 1, 2, -1, 0, 0, -1, -1, 2, 1, 1, 0, 1, -2, 0, 2, -2, 1, 0, 0, 1, 2, 2, 0, -1, 0, 2, 1, 2, 0, -2, 0, 2, 2, -1, -2, -1, -2, 2, 2, 2, 0, 2, 0, -2, -2, 0, -1, 0, 1, 0, 1, -2, 0, -2, 2, 2, 0, 0, 1, 2, -1, -2, -2, -2, -2, -2, 1, 2, 0, 1, -1, 0, -1, 1, -2, 2, -1, 2, -1, 0, 1, -2, -1, -1, 0, 0, 0, 0, -2, -1, 1, 0, 2, 1, -2, 2, 1, 0, 0, -1, 0, -1, 2, 2, 0, 0, 2, -2, 1, -1, 2, 0, -1, 2, -1, 1, -2, 1, 0, -1, 1, -2, 0, 2, 0, 1, -2, 1, 0, 0, 1, -1, 1, 2, 1, -1, -1, -2, -2, -2, -2, 2, 2, 2, 2, 1, -2, -2, 0, -2, 2, 0, -2, 0, -2, 0, 2, 1, -1, 2, 1, 1, 2, 1, 0, 0, -2, 1, -1, -1, -2, 1, 2, 1, -2, 2, -1, 1, -2, 0, 0, -2, 0, -2, -2, 0, 0, 0, 1, -2, 2, -1, -1, -2, -1, 2, 2, 2, 0, 0, 0, 1, 1, 2, 2, -2, 1, 2, 0, -1, 2, 2, 2, -2, -1, -2, 2, 1, -1, 1, -2, -2, -2, 2, -2, -2, -1, 1, 1, 0, -2, -2, 1, -1, -2, 2, -2, -2, 0, 2, -2, 0, 0, -1, 1, -1, 2, -1]</a:t>
            </a:r>
            <a:endParaRPr lang="en-US" altLang="zh-TW" dirty="0"/>
          </a:p>
          <a:p>
            <a:endParaRPr lang="zh-TW" altLang="en-US" dirty="0"/>
          </a:p>
        </p:txBody>
      </p:sp>
      <p:sp>
        <p:nvSpPr>
          <p:cNvPr id="3" name="箭號: 向下 2">
            <a:extLst>
              <a:ext uri="{FF2B5EF4-FFF2-40B4-BE49-F238E27FC236}">
                <a16:creationId xmlns:a16="http://schemas.microsoft.com/office/drawing/2014/main" id="{F32DCECD-A1DB-93F0-DBD6-705E35E363F0}"/>
              </a:ext>
            </a:extLst>
          </p:cNvPr>
          <p:cNvSpPr/>
          <p:nvPr/>
        </p:nvSpPr>
        <p:spPr>
          <a:xfrm>
            <a:off x="5563344" y="2854712"/>
            <a:ext cx="224139" cy="267629"/>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30897270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62ED4C-81E8-DE1B-B8CF-8B55555B625F}"/>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29AC6EEA-4FFB-A9D6-9217-8D408D0D6D8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9B18A5A6-F55E-0263-6443-AA92190870ED}"/>
              </a:ext>
            </a:extLst>
          </p:cNvPr>
          <p:cNvGrpSpPr/>
          <p:nvPr/>
        </p:nvGrpSpPr>
        <p:grpSpPr>
          <a:xfrm>
            <a:off x="568443" y="319365"/>
            <a:ext cx="1295023" cy="400110"/>
            <a:chOff x="568442" y="319364"/>
            <a:chExt cx="1295023" cy="400111"/>
          </a:xfrm>
        </p:grpSpPr>
        <p:sp>
          <p:nvSpPr>
            <p:cNvPr id="55" name="文本框 23">
              <a:extLst>
                <a:ext uri="{FF2B5EF4-FFF2-40B4-BE49-F238E27FC236}">
                  <a16:creationId xmlns:a16="http://schemas.microsoft.com/office/drawing/2014/main" id="{A0F28FB6-B4E8-6CF9-0547-0E19CA2D341F}"/>
                </a:ext>
              </a:extLst>
            </p:cNvPr>
            <p:cNvSpPr txBox="1"/>
            <p:nvPr/>
          </p:nvSpPr>
          <p:spPr>
            <a:xfrm>
              <a:off x="665958" y="319364"/>
              <a:ext cx="119750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Test input</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914625B-7B4D-5891-E8FC-E6A0E6F1A84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ABB8C30F-549B-7311-78CE-E56257DCE27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sp>
        <p:nvSpPr>
          <p:cNvPr id="6" name="文字方塊 5">
            <a:extLst>
              <a:ext uri="{FF2B5EF4-FFF2-40B4-BE49-F238E27FC236}">
                <a16:creationId xmlns:a16="http://schemas.microsoft.com/office/drawing/2014/main" id="{185D204D-0E47-7312-7FAC-1EEAA20F6338}"/>
              </a:ext>
            </a:extLst>
          </p:cNvPr>
          <p:cNvSpPr txBox="1"/>
          <p:nvPr/>
        </p:nvSpPr>
        <p:spPr>
          <a:xfrm>
            <a:off x="145277" y="727203"/>
            <a:ext cx="11830723" cy="6340197"/>
          </a:xfrm>
          <a:prstGeom prst="rect">
            <a:avLst/>
          </a:prstGeom>
          <a:noFill/>
        </p:spPr>
        <p:txBody>
          <a:bodyPr wrap="square">
            <a:spAutoFit/>
          </a:bodyPr>
          <a:lstStyle/>
          <a:p>
            <a:r>
              <a:rPr lang="en-US" altLang="zh-TW" sz="700" dirty="0"/>
              <a:t>Python </a:t>
            </a:r>
            <a:r>
              <a:rPr lang="zh-TW" altLang="en-US" sz="700" dirty="0"/>
              <a:t>測試資料</a:t>
            </a:r>
            <a:r>
              <a:rPr lang="en-US" altLang="zh-TW" sz="700" dirty="0"/>
              <a:t>xi</a:t>
            </a:r>
          </a:p>
          <a:p>
            <a:r>
              <a:rPr lang="en-US" altLang="zh-TW" sz="700" dirty="0"/>
              <a:t>Bit</a:t>
            </a:r>
            <a:r>
              <a:rPr lang="en-US" altLang="zh-TW" sz="700" dirty="0">
                <a:sym typeface="Wingdings" panose="05000000000000000000" pitchFamily="2" charset="2"/>
              </a:rPr>
              <a:t></a:t>
            </a:r>
          </a:p>
          <a:p>
            <a:r>
              <a:rPr lang="en-US" altLang="zh-TW" sz="700" dirty="0"/>
              <a:t>['1', '0', '1', '0', '0', '1', '0', '1', '0', '0', '1', '1', '0', '1', '1', '1', '0', '0', '1', '1', '1', '1', '0', '1', '1', '0', '1', '0', '0', '1', '1', '0', '0', '1', '0', '0', '1', '1', '0', '0', '0', '1', '0', '0', '0', '1', '0', '1', '0', '0', '1', '0', '1', '1', '1', '1', '1', '1', '1', '0', '1', '0', '1', '1', '0', '0', '0', '0', '0', '1', '1', '0', '0', '1', '0', '1', '0', '0', '1', '0', '1', '0', '0', '0', '0', '0', '1', '1', '1', '0', '0', '0', '0', '0', '0', '1', '1', '0', '1', '1', '0', '1', '1', '0', '0', '1', '0', '1', '0', '1', '1', '0', '0', '0', '1', '1', '1', '0', '1', '1', '0', '0', '1', '0', '1', '1', '0', '0', '1', '0', '1', '1', '1', '1', '1', '1', '0', '1', '1', '1', '1', '0', '1', '0', '1', '0', '0', '1', '0', '1', '0', '1', '0', '1', '1', '0', '1', '1', '1', '1', '1', '0', '1', '0', '1', '1', '0', '1', '0', '0', '0', '0', '1', '0', '1', '0', '1', '0', '1', '1', '1', '0', '0', '0', '0', '0', '0', '1', '0', '1', '1', '0', '1', '0', '0', '0', '1', '1', '1', '0', '1', '0', '1', '0', '0', '0', '0', '1', '0', '1', '1', '1', '0', '0', '0', '1', '0', '0', '1', '0', '0', '0', '0', '1', '1', '1', '0', '1', '0', '0', '0', '0', '0', '0', '1', '1', '0', '1', '0', '1', '0', '1', '0', '0', '0', '0', '0', '0', '1', '1', '0', '0', '1', '0', '1', '1', '0', '0', '0', '0', '0', '1', '0', '0', '0', '0', '0', '0', '0', '1', '0', '0', '0', '0', '0', '1', '1', '1', '1', '1',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'1',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 '0']</a:t>
            </a:r>
          </a:p>
          <a:p>
            <a:r>
              <a:rPr lang="en-US" altLang="zh-TW" sz="700" dirty="0"/>
              <a:t>Hex</a:t>
            </a:r>
            <a:r>
              <a:rPr lang="en-US" altLang="zh-TW" sz="700" dirty="0">
                <a:sym typeface="Wingdings" panose="05000000000000000000" pitchFamily="2" charset="2"/>
              </a:rPr>
              <a:t></a:t>
            </a:r>
          </a:p>
          <a:p>
            <a:r>
              <a:rPr lang="en-US" altLang="zh-TW" sz="700" dirty="0"/>
              <a:t>a5373da64c452feb06528381b6563b2cbf7a956fad0ab8168ea17121d03540cb04041f000000000000000000000000000000000000000000000000000000000000000000000000000000000000000000000000000000000000000000000000000000000000000000000000000000000000000000000000000000000000000000000000000000000000000000000000000000000000000000000000000000000000000000000000800000000000000000000000000000000000000000000000000000000000000000</a:t>
            </a:r>
          </a:p>
          <a:p>
            <a:r>
              <a:rPr lang="zh-TW" altLang="en-US" sz="700" dirty="0"/>
              <a:t>轉成</a:t>
            </a:r>
            <a:r>
              <a:rPr lang="en-US" altLang="zh-TW" sz="700" dirty="0"/>
              <a:t>state</a:t>
            </a:r>
            <a:r>
              <a:rPr lang="zh-TW" altLang="en-US" sz="700" dirty="0"/>
              <a:t>方塊</a:t>
            </a:r>
            <a:endParaRPr lang="en-US" altLang="zh-TW" sz="700" dirty="0"/>
          </a:p>
          <a:p>
            <a:r>
              <a:rPr lang="en-US" altLang="zh-TW" sz="700" dirty="0"/>
              <a:t>[[['1', '0', '1', '0', '0', '1', '0', '1', '0', '0', '1', '1', '0', '1', '1', '1', '0', '0', '1', '1', '1', '1', '0', '1', '1', '0', '1', '0', '0', '1', '1', '0', '0', '1', '0', '0', '1', '1', '0', '0', '0', '1', '0', '0', '0', '1', '0', '1', '0', '0', '1', '0', '1', '1', '1', '1', '1', '1', '1', '0', '1', '0', '1', '1’], </a:t>
            </a:r>
          </a:p>
          <a:p>
            <a:r>
              <a:rPr lang="zh-TW" altLang="en-US" sz="700" dirty="0"/>
              <a:t>  </a:t>
            </a:r>
            <a:r>
              <a:rPr lang="en-US" altLang="zh-TW" sz="700" dirty="0"/>
              <a:t>['0', '0', '0', '0', '0', '0', '0', '0', '0', '0', '0', '0', '0', '0', '0', '0', '0', '0', '0', '0', '0', '0', '0', '0', '0', '0', '0', '0', '0', '0', '0', '0', '0', '0', '0', '0', '0', '0', '0', '0', '0', '0', '0', '0', '0', '0', '0', '0', '0', '0', '0', '0', '0', '0', '0', '0', '0', '0', '0', '0', '0', '0', '0', '0’], </a:t>
            </a:r>
          </a:p>
          <a:p>
            <a:r>
              <a:rPr lang="zh-TW" altLang="en-US" sz="700" dirty="0"/>
              <a:t>  </a:t>
            </a:r>
            <a:r>
              <a:rPr lang="en-US" altLang="zh-TW" sz="700" dirty="0"/>
              <a:t>['0', '0', '0', '0', '0', '0', '0', '0', '0', '0', '0', '0', '0', '0', '0', '0', '0', '0', '0', '0', '0', '0', '0', '0', '0', '0', '0', '0', '0', '0', '0', '0', '0', '0', '0', '0', '0', '0', '0', '0', '0', '0', '0', '0', '0', '0', '0', '0', '0', '0', '0', '0', '0', '0', '0', '0', '0', '0', '0', '0', '0', '0', '0', '0’], </a:t>
            </a:r>
          </a:p>
          <a:p>
            <a:r>
              <a:rPr lang="zh-TW" altLang="en-US" sz="700" dirty="0"/>
              <a:t>  </a:t>
            </a:r>
            <a:r>
              <a:rPr lang="en-US" altLang="zh-TW" sz="700" dirty="0"/>
              <a:t>['0', '0', '0', '0', '0', '0', '0', '0', '0', '0', '0', '0', '0', '0', '0', '0', '0', '0', '0', '0', '0', '0', '0', '0', '0', '0', '0', '0', '0', '0', '0', '0', '0', '0', '0', '0', '0', '0', '0', '0', '0', '0', '0', '0', '0', '0', '0', '0', '0', '0', '0', '0', '0', '0', '0', '0', '0', '0', '0', '0', '0', '0', '0', '0’], </a:t>
            </a:r>
          </a:p>
          <a:p>
            <a:r>
              <a:rPr lang="zh-TW" altLang="en-US" sz="700" dirty="0"/>
              <a:t>  </a:t>
            </a:r>
            <a:r>
              <a:rPr lang="en-US" altLang="zh-TW" sz="700" dirty="0"/>
              <a:t>['0', '0', '0', '0', '0', '0', '0', '0', '0', '0', '0', '0', '0', '0', '0', '0', '0', '0', '0', '0', '0', '0', '0', '0', '0', '0', '0', '0', '0', '0', '0', '0', '0', '0', '0', '0', '0', '0', '0', '0', '0', '0', '0', '0', '0', '0', '0', '0', '0', '0', '0', '0', '0', '0', '0', '0', '1', '0', '0', '0', '0', '0', '0', '0']], </a:t>
            </a:r>
          </a:p>
          <a:p>
            <a:r>
              <a:rPr lang="zh-TW" altLang="en-US" sz="700" dirty="0"/>
              <a:t> </a:t>
            </a:r>
            <a:r>
              <a:rPr lang="en-US" altLang="zh-TW" sz="700" dirty="0"/>
              <a:t>[['0', '0', '0', '0', '0', '1', '1', '0', '0', '1', '0', '1', '0', '0', '1', '0', '1', '0', '0', '0', '0', '0', '1', '1', '1', '0', '0', '0', '0', '0', '0', '1', '1', '0', '1', '1', '0', '1', '1', '0', '0', '1', '0', '1', '0', '1', '1', '0', '0', '0', '1', '1', '1', '0', '1', '1', '0', '0', '1', '0', '1', '1', '0', '0’], </a:t>
            </a:r>
          </a:p>
          <a:p>
            <a:r>
              <a:rPr lang="zh-TW" altLang="en-US" sz="700" dirty="0"/>
              <a:t>  </a:t>
            </a:r>
            <a:r>
              <a:rPr lang="en-US" altLang="zh-TW" sz="700" dirty="0"/>
              <a:t>['0', '0', '0', '0', '0', '0', '0', '0', '0', '0', '0', '0', '0', '0', '0', '0', '0', '0', '0', '0', '0', '0', '0', '0', '0', '0', '0', '0', '0', '0', '0', '0', '0', '0', '0', '0', '0', '0', '0', '0', '0', '0', '0', '0', '0', '0', '0', '0', '0', '0', '0', '0', '0', '0', '0', '0', '0', '0', '0', '0', '0', '0', '0', '0’],</a:t>
            </a:r>
          </a:p>
          <a:p>
            <a:r>
              <a:rPr lang="zh-TW" altLang="en-US" sz="700" dirty="0"/>
              <a:t> </a:t>
            </a:r>
            <a:r>
              <a:rPr lang="en-US" altLang="zh-TW" sz="700" dirty="0"/>
              <a:t> ['0', '0', '0', '0', '0', '0', '0', '0', '0', '0', '0', '0', '0', '0', '0', '0', '0', '0', '0', '0', '0', '0', '0', '0', '0', '0', '0', '0', '0', '0', '0', '0', '0', '0', '0', '0', '0', '0', '0', '0', '0', '0', '0', '0', '0', '0', '0', '0', '0', '0', '0', '0', '0', '0', '0', '0', '0', '0', '0', '0', '0', '0', '0', '0’], </a:t>
            </a:r>
          </a:p>
          <a:p>
            <a:r>
              <a:rPr lang="zh-TW" altLang="en-US" sz="700" dirty="0"/>
              <a:t>  </a:t>
            </a:r>
            <a:r>
              <a:rPr lang="en-US" altLang="zh-TW" sz="700" dirty="0"/>
              <a:t>['0', '0', '0', '0', '0', '0', '0', '0', '0', '0', '0', '0', '0', '0', '0', '0', '0', '0', '0', '0', '0', '0', '0', '0', '0', '0', '0', '0', '0', '0', '0', '0', '0', '0', '0', '0', '0', '0', '0', '0', '0', '0', '0', '0', '0', '0', '0', '0', '0', '0', '0', '0', '0', '0', '0', '0', '0', '0', '0', '0', '0', '0', '0', '0’], </a:t>
            </a:r>
          </a:p>
          <a:p>
            <a:r>
              <a:rPr lang="zh-TW" altLang="en-US" sz="700" dirty="0"/>
              <a:t>  </a:t>
            </a:r>
            <a:r>
              <a:rPr lang="en-US" altLang="zh-TW" sz="700" dirty="0"/>
              <a:t>['0', '0', '0', '0', '0', '0', '0', '0', '0', '0', '0', '0', '0', '0', '0', '0', '0', '0', '0', '0', '0', '0', '0', '0', '0', '0', '0', '0', '0', '0', '0', '0', '0', '0', '0', '0', '0', '0', '0', '0', '0', '0', '0', '0', '0', '0', '0', '0', '0', '0', '0', '0', '0', '0', '0', '0', '0', '0', '0', '0', '0', '0', '0', '0']], </a:t>
            </a:r>
          </a:p>
          <a:p>
            <a:r>
              <a:rPr lang="zh-TW" altLang="en-US" sz="700" dirty="0"/>
              <a:t> </a:t>
            </a:r>
            <a:r>
              <a:rPr lang="en-US" altLang="zh-TW" sz="700" dirty="0"/>
              <a:t>[['1', '0', '1', '1', '1', '1', '1', '1', '0', '1', '1', '1', '1', '0', '1', '0', '1', '0', '0', '1', '0', '1', '0', '1', '0', '1', '1', '0', '1', '1', '1', '1', '1', '0', '1', '0', '1', '1', '0', '1', '0', '0', '0', '0', '1', '0', '1', '0', '1', '0', '1', '1', '1', '0', '0', '0', '0', '0', '0', '1', '0', '1', '1', '0’], </a:t>
            </a:r>
          </a:p>
          <a:p>
            <a:r>
              <a:rPr lang="zh-TW" altLang="en-US" sz="700" dirty="0"/>
              <a:t>  </a:t>
            </a:r>
            <a:r>
              <a:rPr lang="en-US" altLang="zh-TW" sz="700" dirty="0"/>
              <a:t>['0', '0', '0', '0', '0', '0', '0', '0', '0', '0', '0', '0', '0', '0', '0', '0', '0', '0', '0', '0', '0', '0', '0', '0', '0', '0', '0', '0', '0', '0', '0', '0', '0', '0', '0', '0', '0', '0', '0', '0', '0', '0', '0', '0', '0', '0', '0', '0', '0', '0', '0', '0', '0', '0', '0', '0', '0', '0', '0', '0', '0', '0', '0', '0’], </a:t>
            </a:r>
          </a:p>
          <a:p>
            <a:r>
              <a:rPr lang="zh-TW" altLang="en-US" sz="700" dirty="0"/>
              <a:t>  </a:t>
            </a:r>
            <a:r>
              <a:rPr lang="en-US" altLang="zh-TW" sz="700" dirty="0"/>
              <a:t>['0', '0', '0', '0', '0', '0', '0', '0', '0', '0', '0', '0', '0', '0', '0', '0', '0', '0', '0', '0', '0', '0', '0', '0', '0', '0', '0', '0', '0', '0', '0', '0', '0', '0', '0', '0', '0', '0', '0', '0', '0', '0', '0', '0', '0', '0', '0', '0', '0', '0', '0', '0', '0', '0', '0', '0', '0', '0', '0', '0', '0', '0', '0', '0’], </a:t>
            </a:r>
          </a:p>
          <a:p>
            <a:r>
              <a:rPr lang="zh-TW" altLang="en-US" sz="700" dirty="0"/>
              <a:t>  </a:t>
            </a:r>
            <a:r>
              <a:rPr lang="en-US" altLang="zh-TW" sz="700" dirty="0"/>
              <a:t>['0', '0', '0', '0', '0', '0', '0', '0', '0', '0', '0', '0', '0', '0', '0', '0', '0', '0', '0', '0', '0', '0', '0', '0', '0', '0', '0', '0', '0', '0', '0', '0', '0', '0', '0', '0', '0', '0', '0', '0', '0', '0', '0', '0', '0', '0', '0', '0', '0', '0', '0', '0', '0', '0', '0', '0', '0', '0', '0', '0', '0', '0', '0', '0’], </a:t>
            </a:r>
          </a:p>
          <a:p>
            <a:r>
              <a:rPr lang="zh-TW" altLang="en-US" sz="700" dirty="0"/>
              <a:t>  </a:t>
            </a:r>
            <a:r>
              <a:rPr lang="en-US" altLang="zh-TW" sz="700" dirty="0"/>
              <a:t>['0', '0', '0', '0', '0', '0', '0', '0', '0', '0', '0', '0', '0', '0', '0', '0', '0', '0', '0', '0', '0', '0', '0', '0', '0', '0', '0', '0', '0', '0', '0', '0', '0', '0', '0', '0', '0', '0', '0', '0', '0', '0', '0', '0', '0', '0', '0', '0', '0', '0', '0', '0', '0', '0', '0', '0', '0', '0', '0', '0', '0', '0', '0', '0']], </a:t>
            </a:r>
          </a:p>
          <a:p>
            <a:r>
              <a:rPr lang="zh-TW" altLang="en-US" sz="700" dirty="0"/>
              <a:t> </a:t>
            </a:r>
            <a:r>
              <a:rPr lang="en-US" altLang="zh-TW" sz="700" dirty="0"/>
              <a:t>[['1', '0', '0', '0', '1', '1', '1', '0', '1', '0', '1', '0', '0', '0', '0', '1', '0', '1', '1', '1', '0', '0', '0', '1', '0', '0', '1', '0', '0', '0', '0', '1', '1', '1', '0', '1', '0', '0', '0', '0', '0', '0', '1', '1', '0', '1', '0', '1', '0', '1', '0', '0', '0', '0', '0', '0', '1', '1', '0', '0', '1', '0', '1', '1’], </a:t>
            </a:r>
          </a:p>
          <a:p>
            <a:r>
              <a:rPr lang="zh-TW" altLang="en-US" sz="700" dirty="0"/>
              <a:t>  </a:t>
            </a:r>
            <a:r>
              <a:rPr lang="en-US" altLang="zh-TW" sz="700" dirty="0"/>
              <a:t>['0', '0', '0', '0', '0', '0', '0', '0', '0', '0', '0', '0', '0', '0', '0', '0', '0', '0', '0', '0', '0', '0', '0', '0', '0', '0', '0', '0', '0', '0', '0', '0', '0', '0', '0', '0', '0', '0', '0', '0', '0', '0', '0', '0', '0', '0', '0', '0', '0', '0', '0', '0', '0', '0', '0', '0', '0', '0', '0', '0', '0', '0', '0', '0’], </a:t>
            </a:r>
          </a:p>
          <a:p>
            <a:r>
              <a:rPr lang="zh-TW" altLang="en-US" sz="700" dirty="0"/>
              <a:t>  </a:t>
            </a:r>
            <a:r>
              <a:rPr lang="en-US" altLang="zh-TW" sz="700" dirty="0"/>
              <a:t>['0', '0', '0', '0', '0', '0', '0', '0', '0', '0', '0', '0', '0', '0', '0', '0', '0', '0', '0', '0', '0', '0', '0', '0', '0', '0', '0', '0', '0', '0', '0', '0', '0', '0', '0', '0', '0', '0', '0', '0', '0', '0', '0', '0', '0', '0', '0', '0', '0', '0', '0', '0', '0', '0', '0', '0', '0', '0', '0', '0', '0', '0', '0', '0’], </a:t>
            </a:r>
          </a:p>
          <a:p>
            <a:r>
              <a:rPr lang="zh-TW" altLang="en-US" sz="700" dirty="0"/>
              <a:t>  </a:t>
            </a:r>
            <a:r>
              <a:rPr lang="en-US" altLang="zh-TW" sz="700" dirty="0"/>
              <a:t>['0', '0', '0', '0', '0', '0', '0', '0', '0', '0', '0', '0', '0', '0', '0', '0', '0', '0', '0', '0', '0', '0', '0', '0', '0', '0', '0', '0', '0', '0', '0', '0', '0', '0', '0', '0', '0', '0', '0', '0', '0', '0', '0', '0', '0', '0', '0', '0', '0', '0', '0', '0', '0', '0', '0', '0', '0', '0', '0', '0', '0', '0', '0', '0’],</a:t>
            </a:r>
          </a:p>
          <a:p>
            <a:r>
              <a:rPr lang="zh-TW" altLang="en-US" sz="700" dirty="0"/>
              <a:t> </a:t>
            </a:r>
            <a:r>
              <a:rPr lang="en-US" altLang="zh-TW" sz="700" dirty="0"/>
              <a:t> ['0', '0', '0', '0', '0', '0', '0', '0', '0', '0', '0', '0', '0', '0', '0', '0', '0', '0', '0', '0', '0', '0', '0', '0', '0', '0', '0', '0', '0', '0', '0', '0', '0', '0', '0', '0', '0', '0', '0', '0', '0', '0', '0', '0', '0', '0', '0', '0', '0', '0', '0', '0', '0', '0', '0', '0', '0', '0', '0', '0', '0', '0', '0', '0']], </a:t>
            </a:r>
          </a:p>
          <a:p>
            <a:r>
              <a:rPr lang="zh-TW" altLang="en-US" sz="700" dirty="0"/>
              <a:t> </a:t>
            </a:r>
            <a:r>
              <a:rPr lang="en-US" altLang="zh-TW" sz="700" dirty="0"/>
              <a:t>[['0', '0', '0', '0', '0', '1', '0', '0', '0', '0', '0', '0', '0', '1', '0', '0', '0', '0', '0', '1', '1', '1', '1', '1', '0', '0', '0', '0', '0', '0', '0', '0', '0', '0', '0', '0', '0', '0', '0', '0', '0', '0', '0', '0', '0', '0', '0', '0', '0', '0', '0', '0', '0', '0', '0', '0', '0', '0', '0', '0', '0', '0', '0', '0’], </a:t>
            </a:r>
          </a:p>
          <a:p>
            <a:r>
              <a:rPr lang="zh-TW" altLang="en-US" sz="700" dirty="0"/>
              <a:t>  </a:t>
            </a:r>
            <a:r>
              <a:rPr lang="en-US" altLang="zh-TW" sz="700" dirty="0"/>
              <a:t>['0', '0', '0', '0', '0', '0', '0', '0', '0', '0', '0', '0', '0', '0', '0', '0', '0', '0', '0', '0', '0', '0', '0', '0', '0', '0', '0', '0', '0', '0', '0', '0', '0', '0', '0', '0', '0', '0', '0', '0', '0', '0', '0', '0', '0', '0', '0', '0', '0', '0', '0', '0', '0', '0', '0', '0', '0', '0', '0', '0', '0', '0', '0', '0’], </a:t>
            </a:r>
          </a:p>
          <a:p>
            <a:r>
              <a:rPr lang="zh-TW" altLang="en-US" sz="700" dirty="0"/>
              <a:t>  </a:t>
            </a:r>
            <a:r>
              <a:rPr lang="en-US" altLang="zh-TW" sz="700" dirty="0"/>
              <a:t>['0', '0', '0', '0', '0', '0', '0', '0', '0', '0', '0', '0', '0', '0', '0', '0', '0', '0', '0', '0', '0', '0', '0', '0', '0', '0', '0', '0', '0', '0', '0', '0', '0', '0', '0', '0', '0', '0', '0', '0', '0', '0', '0', '0', '0', '0', '0', '0', '0', '0', '0', '0', '0', '0', '0', '0', '0', '0', '0', '0', '0', '0', '0', '0’], </a:t>
            </a:r>
          </a:p>
          <a:p>
            <a:r>
              <a:rPr lang="zh-TW" altLang="en-US" sz="700" dirty="0"/>
              <a:t>  </a:t>
            </a:r>
            <a:r>
              <a:rPr lang="en-US" altLang="zh-TW" sz="700" dirty="0"/>
              <a:t>['0', '0', '0', '0', '0', '0', '0', '0', '0', '0', '0', '0', '0', '0', '0', '0', '0', '0', '0', '0', '0', '0', '0', '0', '0', '0', '0', '0', '0', '0', '0', '0', '0', '0', '0', '0', '0', '0', '0', '0', '0', '0', '0', '0', '0', '0', '0', '0', '0', '0', '0', '0', '0', '0', '0', '0', '0', '0', '0', '0', '0', '0', '0', '0’], </a:t>
            </a:r>
          </a:p>
          <a:p>
            <a:r>
              <a:rPr lang="zh-TW" altLang="en-US" sz="700" dirty="0"/>
              <a:t>  </a:t>
            </a:r>
            <a:r>
              <a:rPr lang="en-US" altLang="zh-TW" sz="700" dirty="0"/>
              <a:t>['0', '0', '0', '0', '0', '0', '0', '0', '0', '0', '0', '0', '0', '0', '0', '0', '0', '0', '0', '0', '0', '0', '0', '0', '0', '0', '0', '0', '0', '0', '0', '0', '0', '0', '0', '0', '0', '0', '0', '0', '0', '0', '0', '0', '0', '0', '0', '0', '0', '0', '0', '0', '0', '0', '0', '0', '0', '0', '0', '0', '0', '0', '0', '0']]]</a:t>
            </a:r>
          </a:p>
          <a:p>
            <a:endParaRPr lang="en-US" altLang="zh-TW" sz="700" dirty="0"/>
          </a:p>
          <a:p>
            <a:r>
              <a:rPr lang="en-US" altLang="zh-TW" sz="700" dirty="0"/>
              <a:t>Verilog 1600</a:t>
            </a:r>
            <a:r>
              <a:rPr lang="zh-TW" altLang="en-US" sz="700" dirty="0"/>
              <a:t>砍成</a:t>
            </a:r>
            <a:r>
              <a:rPr lang="en-US" altLang="zh-TW" sz="700" dirty="0"/>
              <a:t>1344</a:t>
            </a:r>
            <a:r>
              <a:rPr lang="zh-TW" altLang="en-US" sz="700" dirty="0"/>
              <a:t>個輸入</a:t>
            </a:r>
            <a:br>
              <a:rPr lang="en-US" altLang="zh-TW" sz="700" dirty="0"/>
            </a:br>
            <a:r>
              <a:rPr lang="en-US" altLang="zh-TW" sz="700" dirty="0"/>
              <a:t>110101111111010010100010001100100110010110111100111011001010010100110100110111000110101001101101100000011100000101001010011000000110100000011101010100001011010111110110101010010101111011111101110100110000001010101100000010111000010010001110100001010111000100000000000000000000000000000000000000001111100000100000001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100000000000000000000000000000000000000000000000000000000</a:t>
            </a:r>
          </a:p>
        </p:txBody>
      </p:sp>
      <p:grpSp>
        <p:nvGrpSpPr>
          <p:cNvPr id="23" name="群組 22">
            <a:extLst>
              <a:ext uri="{FF2B5EF4-FFF2-40B4-BE49-F238E27FC236}">
                <a16:creationId xmlns:a16="http://schemas.microsoft.com/office/drawing/2014/main" id="{FFB3CB44-60C3-3A2D-3332-99D4478B9A9D}"/>
              </a:ext>
            </a:extLst>
          </p:cNvPr>
          <p:cNvGrpSpPr/>
          <p:nvPr/>
        </p:nvGrpSpPr>
        <p:grpSpPr>
          <a:xfrm>
            <a:off x="8861700" y="3291600"/>
            <a:ext cx="524160" cy="217080"/>
            <a:chOff x="8861700" y="3291600"/>
            <a:chExt cx="524160" cy="217080"/>
          </a:xfrm>
        </p:grpSpPr>
        <mc:AlternateContent xmlns:mc="http://schemas.openxmlformats.org/markup-compatibility/2006" xmlns:p14="http://schemas.microsoft.com/office/powerpoint/2010/main">
          <mc:Choice Requires="p14">
            <p:contentPart p14:bwMode="auto" r:id="rId3">
              <p14:nvContentPartPr>
                <p14:cNvPr id="16" name="筆跡 15">
                  <a:extLst>
                    <a:ext uri="{FF2B5EF4-FFF2-40B4-BE49-F238E27FC236}">
                      <a16:creationId xmlns:a16="http://schemas.microsoft.com/office/drawing/2014/main" id="{FFA4E962-9885-A11F-CEB0-2441726B6EDA}"/>
                    </a:ext>
                  </a:extLst>
                </p14:cNvPr>
                <p14:cNvContentPartPr/>
                <p14:nvPr/>
              </p14:nvContentPartPr>
              <p14:xfrm>
                <a:off x="8888700" y="3352800"/>
                <a:ext cx="163800" cy="87120"/>
              </p14:xfrm>
            </p:contentPart>
          </mc:Choice>
          <mc:Fallback xmlns="">
            <p:pic>
              <p:nvPicPr>
                <p:cNvPr id="16" name="筆跡 15">
                  <a:extLst>
                    <a:ext uri="{FF2B5EF4-FFF2-40B4-BE49-F238E27FC236}">
                      <a16:creationId xmlns:a16="http://schemas.microsoft.com/office/drawing/2014/main" id="{FFA4E962-9885-A11F-CEB0-2441726B6EDA}"/>
                    </a:ext>
                  </a:extLst>
                </p:cNvPr>
                <p:cNvPicPr/>
                <p:nvPr/>
              </p:nvPicPr>
              <p:blipFill>
                <a:blip r:embed="rId4"/>
                <a:stretch>
                  <a:fillRect/>
                </a:stretch>
              </p:blipFill>
              <p:spPr>
                <a:xfrm>
                  <a:off x="8882580" y="3346680"/>
                  <a:ext cx="176040" cy="9936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7" name="筆跡 16">
                  <a:extLst>
                    <a:ext uri="{FF2B5EF4-FFF2-40B4-BE49-F238E27FC236}">
                      <a16:creationId xmlns:a16="http://schemas.microsoft.com/office/drawing/2014/main" id="{12CD76BE-96BD-127D-69BC-6522DD5FC3BA}"/>
                    </a:ext>
                  </a:extLst>
                </p14:cNvPr>
                <p14:cNvContentPartPr/>
                <p14:nvPr/>
              </p14:nvContentPartPr>
              <p14:xfrm>
                <a:off x="8861700" y="3406080"/>
                <a:ext cx="90000" cy="77040"/>
              </p14:xfrm>
            </p:contentPart>
          </mc:Choice>
          <mc:Fallback xmlns="">
            <p:pic>
              <p:nvPicPr>
                <p:cNvPr id="17" name="筆跡 16">
                  <a:extLst>
                    <a:ext uri="{FF2B5EF4-FFF2-40B4-BE49-F238E27FC236}">
                      <a16:creationId xmlns:a16="http://schemas.microsoft.com/office/drawing/2014/main" id="{12CD76BE-96BD-127D-69BC-6522DD5FC3BA}"/>
                    </a:ext>
                  </a:extLst>
                </p:cNvPr>
                <p:cNvPicPr/>
                <p:nvPr/>
              </p:nvPicPr>
              <p:blipFill>
                <a:blip r:embed="rId6"/>
                <a:stretch>
                  <a:fillRect/>
                </a:stretch>
              </p:blipFill>
              <p:spPr>
                <a:xfrm>
                  <a:off x="8855580" y="3399960"/>
                  <a:ext cx="102240" cy="892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8" name="筆跡 17">
                  <a:extLst>
                    <a:ext uri="{FF2B5EF4-FFF2-40B4-BE49-F238E27FC236}">
                      <a16:creationId xmlns:a16="http://schemas.microsoft.com/office/drawing/2014/main" id="{F8DAE031-27CD-CA3B-0B69-47647143C6F1}"/>
                    </a:ext>
                  </a:extLst>
                </p14:cNvPr>
                <p14:cNvContentPartPr/>
                <p14:nvPr/>
              </p14:nvContentPartPr>
              <p14:xfrm>
                <a:off x="9112980" y="3336960"/>
                <a:ext cx="72720" cy="95040"/>
              </p14:xfrm>
            </p:contentPart>
          </mc:Choice>
          <mc:Fallback xmlns="">
            <p:pic>
              <p:nvPicPr>
                <p:cNvPr id="18" name="筆跡 17">
                  <a:extLst>
                    <a:ext uri="{FF2B5EF4-FFF2-40B4-BE49-F238E27FC236}">
                      <a16:creationId xmlns:a16="http://schemas.microsoft.com/office/drawing/2014/main" id="{F8DAE031-27CD-CA3B-0B69-47647143C6F1}"/>
                    </a:ext>
                  </a:extLst>
                </p:cNvPr>
                <p:cNvPicPr/>
                <p:nvPr/>
              </p:nvPicPr>
              <p:blipFill>
                <a:blip r:embed="rId8"/>
                <a:stretch>
                  <a:fillRect/>
                </a:stretch>
              </p:blipFill>
              <p:spPr>
                <a:xfrm>
                  <a:off x="9106860" y="3330840"/>
                  <a:ext cx="84960" cy="1072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9" name="筆跡 18">
                  <a:extLst>
                    <a:ext uri="{FF2B5EF4-FFF2-40B4-BE49-F238E27FC236}">
                      <a16:creationId xmlns:a16="http://schemas.microsoft.com/office/drawing/2014/main" id="{AA2CD74B-BF15-5AE4-7323-4BDD82F3CBC6}"/>
                    </a:ext>
                  </a:extLst>
                </p14:cNvPr>
                <p14:cNvContentPartPr/>
                <p14:nvPr/>
              </p14:nvContentPartPr>
              <p14:xfrm>
                <a:off x="9235020" y="3406080"/>
                <a:ext cx="360" cy="1800"/>
              </p14:xfrm>
            </p:contentPart>
          </mc:Choice>
          <mc:Fallback xmlns="">
            <p:pic>
              <p:nvPicPr>
                <p:cNvPr id="19" name="筆跡 18">
                  <a:extLst>
                    <a:ext uri="{FF2B5EF4-FFF2-40B4-BE49-F238E27FC236}">
                      <a16:creationId xmlns:a16="http://schemas.microsoft.com/office/drawing/2014/main" id="{AA2CD74B-BF15-5AE4-7323-4BDD82F3CBC6}"/>
                    </a:ext>
                  </a:extLst>
                </p:cNvPr>
                <p:cNvPicPr/>
                <p:nvPr/>
              </p:nvPicPr>
              <p:blipFill>
                <a:blip r:embed="rId10"/>
                <a:stretch>
                  <a:fillRect/>
                </a:stretch>
              </p:blipFill>
              <p:spPr>
                <a:xfrm>
                  <a:off x="9228900" y="3399960"/>
                  <a:ext cx="12600" cy="1404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0" name="筆跡 19">
                  <a:extLst>
                    <a:ext uri="{FF2B5EF4-FFF2-40B4-BE49-F238E27FC236}">
                      <a16:creationId xmlns:a16="http://schemas.microsoft.com/office/drawing/2014/main" id="{E25B9A21-1BB1-C512-AF4A-009FD6E92A39}"/>
                    </a:ext>
                  </a:extLst>
                </p14:cNvPr>
                <p14:cNvContentPartPr/>
                <p14:nvPr/>
              </p14:nvContentPartPr>
              <p14:xfrm>
                <a:off x="9227460" y="3344880"/>
                <a:ext cx="360" cy="360"/>
              </p14:xfrm>
            </p:contentPart>
          </mc:Choice>
          <mc:Fallback xmlns="">
            <p:pic>
              <p:nvPicPr>
                <p:cNvPr id="20" name="筆跡 19">
                  <a:extLst>
                    <a:ext uri="{FF2B5EF4-FFF2-40B4-BE49-F238E27FC236}">
                      <a16:creationId xmlns:a16="http://schemas.microsoft.com/office/drawing/2014/main" id="{E25B9A21-1BB1-C512-AF4A-009FD6E92A39}"/>
                    </a:ext>
                  </a:extLst>
                </p:cNvPr>
                <p:cNvPicPr/>
                <p:nvPr/>
              </p:nvPicPr>
              <p:blipFill>
                <a:blip r:embed="rId12"/>
                <a:stretch>
                  <a:fillRect/>
                </a:stretch>
              </p:blipFill>
              <p:spPr>
                <a:xfrm>
                  <a:off x="9221340" y="3338760"/>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21" name="筆跡 20">
                  <a:extLst>
                    <a:ext uri="{FF2B5EF4-FFF2-40B4-BE49-F238E27FC236}">
                      <a16:creationId xmlns:a16="http://schemas.microsoft.com/office/drawing/2014/main" id="{9787E6B5-ECD5-B5AD-678E-A6CC696B4C9A}"/>
                    </a:ext>
                  </a:extLst>
                </p14:cNvPr>
                <p14:cNvContentPartPr/>
                <p14:nvPr/>
              </p14:nvContentPartPr>
              <p14:xfrm>
                <a:off x="9245100" y="3375480"/>
                <a:ext cx="108360" cy="133200"/>
              </p14:xfrm>
            </p:contentPart>
          </mc:Choice>
          <mc:Fallback xmlns="">
            <p:pic>
              <p:nvPicPr>
                <p:cNvPr id="21" name="筆跡 20">
                  <a:extLst>
                    <a:ext uri="{FF2B5EF4-FFF2-40B4-BE49-F238E27FC236}">
                      <a16:creationId xmlns:a16="http://schemas.microsoft.com/office/drawing/2014/main" id="{9787E6B5-ECD5-B5AD-678E-A6CC696B4C9A}"/>
                    </a:ext>
                  </a:extLst>
                </p:cNvPr>
                <p:cNvPicPr/>
                <p:nvPr/>
              </p:nvPicPr>
              <p:blipFill>
                <a:blip r:embed="rId14"/>
                <a:stretch>
                  <a:fillRect/>
                </a:stretch>
              </p:blipFill>
              <p:spPr>
                <a:xfrm>
                  <a:off x="9238980" y="3369360"/>
                  <a:ext cx="120600" cy="14544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2" name="筆跡 21">
                  <a:extLst>
                    <a:ext uri="{FF2B5EF4-FFF2-40B4-BE49-F238E27FC236}">
                      <a16:creationId xmlns:a16="http://schemas.microsoft.com/office/drawing/2014/main" id="{A59B2C05-96EE-222C-D843-642D07206CF1}"/>
                    </a:ext>
                  </a:extLst>
                </p14:cNvPr>
                <p14:cNvContentPartPr/>
                <p14:nvPr/>
              </p14:nvContentPartPr>
              <p14:xfrm>
                <a:off x="9341940" y="3291600"/>
                <a:ext cx="43920" cy="130680"/>
              </p14:xfrm>
            </p:contentPart>
          </mc:Choice>
          <mc:Fallback xmlns="">
            <p:pic>
              <p:nvPicPr>
                <p:cNvPr id="22" name="筆跡 21">
                  <a:extLst>
                    <a:ext uri="{FF2B5EF4-FFF2-40B4-BE49-F238E27FC236}">
                      <a16:creationId xmlns:a16="http://schemas.microsoft.com/office/drawing/2014/main" id="{A59B2C05-96EE-222C-D843-642D07206CF1}"/>
                    </a:ext>
                  </a:extLst>
                </p:cNvPr>
                <p:cNvPicPr/>
                <p:nvPr/>
              </p:nvPicPr>
              <p:blipFill>
                <a:blip r:embed="rId16"/>
                <a:stretch>
                  <a:fillRect/>
                </a:stretch>
              </p:blipFill>
              <p:spPr>
                <a:xfrm>
                  <a:off x="9335820" y="3285480"/>
                  <a:ext cx="56160" cy="142920"/>
                </a:xfrm>
                <a:prstGeom prst="rect">
                  <a:avLst/>
                </a:prstGeom>
              </p:spPr>
            </p:pic>
          </mc:Fallback>
        </mc:AlternateContent>
      </p:grpSp>
      <p:grpSp>
        <p:nvGrpSpPr>
          <p:cNvPr id="5" name="群組 4">
            <a:extLst>
              <a:ext uri="{FF2B5EF4-FFF2-40B4-BE49-F238E27FC236}">
                <a16:creationId xmlns:a16="http://schemas.microsoft.com/office/drawing/2014/main" id="{D6E74444-3C4F-2D67-B4AA-9C6F3C7029F6}"/>
              </a:ext>
            </a:extLst>
          </p:cNvPr>
          <p:cNvGrpSpPr/>
          <p:nvPr/>
        </p:nvGrpSpPr>
        <p:grpSpPr>
          <a:xfrm>
            <a:off x="9631380" y="2880240"/>
            <a:ext cx="503280" cy="3304440"/>
            <a:chOff x="9631380" y="2880240"/>
            <a:chExt cx="503280" cy="3304440"/>
          </a:xfrm>
        </p:grpSpPr>
        <mc:AlternateContent xmlns:mc="http://schemas.openxmlformats.org/markup-compatibility/2006" xmlns:p14="http://schemas.microsoft.com/office/powerpoint/2010/main">
          <mc:Choice Requires="p14">
            <p:contentPart p14:bwMode="auto" r:id="rId17">
              <p14:nvContentPartPr>
                <p14:cNvPr id="3" name="筆跡 2">
                  <a:extLst>
                    <a:ext uri="{FF2B5EF4-FFF2-40B4-BE49-F238E27FC236}">
                      <a16:creationId xmlns:a16="http://schemas.microsoft.com/office/drawing/2014/main" id="{E0587F83-806B-2E0F-6544-64A8F8342FF0}"/>
                    </a:ext>
                  </a:extLst>
                </p14:cNvPr>
                <p14:cNvContentPartPr/>
                <p14:nvPr/>
              </p14:nvContentPartPr>
              <p14:xfrm>
                <a:off x="9700860" y="2880240"/>
                <a:ext cx="433800" cy="3246480"/>
              </p14:xfrm>
            </p:contentPart>
          </mc:Choice>
          <mc:Fallback xmlns="">
            <p:pic>
              <p:nvPicPr>
                <p:cNvPr id="3" name="筆跡 2">
                  <a:extLst>
                    <a:ext uri="{FF2B5EF4-FFF2-40B4-BE49-F238E27FC236}">
                      <a16:creationId xmlns:a16="http://schemas.microsoft.com/office/drawing/2014/main" id="{E0587F83-806B-2E0F-6544-64A8F8342FF0}"/>
                    </a:ext>
                  </a:extLst>
                </p:cNvPr>
                <p:cNvPicPr/>
                <p:nvPr/>
              </p:nvPicPr>
              <p:blipFill>
                <a:blip r:embed="rId18"/>
                <a:stretch>
                  <a:fillRect/>
                </a:stretch>
              </p:blipFill>
              <p:spPr>
                <a:xfrm>
                  <a:off x="9694740" y="2874120"/>
                  <a:ext cx="446040" cy="325872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4" name="筆跡 3">
                  <a:extLst>
                    <a:ext uri="{FF2B5EF4-FFF2-40B4-BE49-F238E27FC236}">
                      <a16:creationId xmlns:a16="http://schemas.microsoft.com/office/drawing/2014/main" id="{EB21BA09-DAFF-304A-823B-6A18BCE0DD4E}"/>
                    </a:ext>
                  </a:extLst>
                </p14:cNvPr>
                <p14:cNvContentPartPr/>
                <p14:nvPr/>
              </p14:nvContentPartPr>
              <p14:xfrm>
                <a:off x="9631380" y="6019440"/>
                <a:ext cx="185040" cy="165240"/>
              </p14:xfrm>
            </p:contentPart>
          </mc:Choice>
          <mc:Fallback xmlns="">
            <p:pic>
              <p:nvPicPr>
                <p:cNvPr id="4" name="筆跡 3">
                  <a:extLst>
                    <a:ext uri="{FF2B5EF4-FFF2-40B4-BE49-F238E27FC236}">
                      <a16:creationId xmlns:a16="http://schemas.microsoft.com/office/drawing/2014/main" id="{EB21BA09-DAFF-304A-823B-6A18BCE0DD4E}"/>
                    </a:ext>
                  </a:extLst>
                </p:cNvPr>
                <p:cNvPicPr/>
                <p:nvPr/>
              </p:nvPicPr>
              <p:blipFill>
                <a:blip r:embed="rId20"/>
                <a:stretch>
                  <a:fillRect/>
                </a:stretch>
              </p:blipFill>
              <p:spPr>
                <a:xfrm>
                  <a:off x="9625260" y="6013320"/>
                  <a:ext cx="197280" cy="177480"/>
                </a:xfrm>
                <a:prstGeom prst="rect">
                  <a:avLst/>
                </a:prstGeom>
              </p:spPr>
            </p:pic>
          </mc:Fallback>
        </mc:AlternateContent>
      </p:grpSp>
      <p:grpSp>
        <p:nvGrpSpPr>
          <p:cNvPr id="31" name="群組 30">
            <a:extLst>
              <a:ext uri="{FF2B5EF4-FFF2-40B4-BE49-F238E27FC236}">
                <a16:creationId xmlns:a16="http://schemas.microsoft.com/office/drawing/2014/main" id="{DCABDABD-F9B6-ABF0-AC92-6025533A54D6}"/>
              </a:ext>
            </a:extLst>
          </p:cNvPr>
          <p:cNvGrpSpPr/>
          <p:nvPr/>
        </p:nvGrpSpPr>
        <p:grpSpPr>
          <a:xfrm>
            <a:off x="10110180" y="3299280"/>
            <a:ext cx="1095840" cy="428760"/>
            <a:chOff x="10110180" y="3299280"/>
            <a:chExt cx="1095840" cy="428760"/>
          </a:xfrm>
        </p:grpSpPr>
        <mc:AlternateContent xmlns:mc="http://schemas.openxmlformats.org/markup-compatibility/2006" xmlns:p14="http://schemas.microsoft.com/office/powerpoint/2010/main">
          <mc:Choice Requires="p14">
            <p:contentPart p14:bwMode="auto" r:id="rId21">
              <p14:nvContentPartPr>
                <p14:cNvPr id="7" name="筆跡 6">
                  <a:extLst>
                    <a:ext uri="{FF2B5EF4-FFF2-40B4-BE49-F238E27FC236}">
                      <a16:creationId xmlns:a16="http://schemas.microsoft.com/office/drawing/2014/main" id="{0C1E4306-8954-0542-3A04-3EB7D502D17B}"/>
                    </a:ext>
                  </a:extLst>
                </p14:cNvPr>
                <p14:cNvContentPartPr/>
                <p14:nvPr/>
              </p14:nvContentPartPr>
              <p14:xfrm>
                <a:off x="10340220" y="3420960"/>
                <a:ext cx="7920" cy="28440"/>
              </p14:xfrm>
            </p:contentPart>
          </mc:Choice>
          <mc:Fallback xmlns="">
            <p:pic>
              <p:nvPicPr>
                <p:cNvPr id="7" name="筆跡 6">
                  <a:extLst>
                    <a:ext uri="{FF2B5EF4-FFF2-40B4-BE49-F238E27FC236}">
                      <a16:creationId xmlns:a16="http://schemas.microsoft.com/office/drawing/2014/main" id="{0C1E4306-8954-0542-3A04-3EB7D502D17B}"/>
                    </a:ext>
                  </a:extLst>
                </p:cNvPr>
                <p:cNvPicPr/>
                <p:nvPr/>
              </p:nvPicPr>
              <p:blipFill>
                <a:blip r:embed="rId22"/>
                <a:stretch>
                  <a:fillRect/>
                </a:stretch>
              </p:blipFill>
              <p:spPr>
                <a:xfrm>
                  <a:off x="10334100" y="3414840"/>
                  <a:ext cx="20160" cy="4068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8" name="筆跡 7">
                  <a:extLst>
                    <a:ext uri="{FF2B5EF4-FFF2-40B4-BE49-F238E27FC236}">
                      <a16:creationId xmlns:a16="http://schemas.microsoft.com/office/drawing/2014/main" id="{4425ED4A-D426-AADC-6A08-3B80D2D52873}"/>
                    </a:ext>
                  </a:extLst>
                </p14:cNvPr>
                <p14:cNvContentPartPr/>
                <p14:nvPr/>
              </p14:nvContentPartPr>
              <p14:xfrm>
                <a:off x="10461900" y="3390360"/>
                <a:ext cx="32760" cy="81720"/>
              </p14:xfrm>
            </p:contentPart>
          </mc:Choice>
          <mc:Fallback xmlns="">
            <p:pic>
              <p:nvPicPr>
                <p:cNvPr id="8" name="筆跡 7">
                  <a:extLst>
                    <a:ext uri="{FF2B5EF4-FFF2-40B4-BE49-F238E27FC236}">
                      <a16:creationId xmlns:a16="http://schemas.microsoft.com/office/drawing/2014/main" id="{4425ED4A-D426-AADC-6A08-3B80D2D52873}"/>
                    </a:ext>
                  </a:extLst>
                </p:cNvPr>
                <p:cNvPicPr/>
                <p:nvPr/>
              </p:nvPicPr>
              <p:blipFill>
                <a:blip r:embed="rId24"/>
                <a:stretch>
                  <a:fillRect/>
                </a:stretch>
              </p:blipFill>
              <p:spPr>
                <a:xfrm>
                  <a:off x="10455780" y="3384240"/>
                  <a:ext cx="45000" cy="9396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9" name="筆跡 8">
                  <a:extLst>
                    <a:ext uri="{FF2B5EF4-FFF2-40B4-BE49-F238E27FC236}">
                      <a16:creationId xmlns:a16="http://schemas.microsoft.com/office/drawing/2014/main" id="{46DA279A-C604-982C-BABA-DF5766D82C87}"/>
                    </a:ext>
                  </a:extLst>
                </p14:cNvPr>
                <p14:cNvContentPartPr/>
                <p14:nvPr/>
              </p14:nvContentPartPr>
              <p14:xfrm>
                <a:off x="10622100" y="3389280"/>
                <a:ext cx="165240" cy="47160"/>
              </p14:xfrm>
            </p:contentPart>
          </mc:Choice>
          <mc:Fallback xmlns="">
            <p:pic>
              <p:nvPicPr>
                <p:cNvPr id="9" name="筆跡 8">
                  <a:extLst>
                    <a:ext uri="{FF2B5EF4-FFF2-40B4-BE49-F238E27FC236}">
                      <a16:creationId xmlns:a16="http://schemas.microsoft.com/office/drawing/2014/main" id="{46DA279A-C604-982C-BABA-DF5766D82C87}"/>
                    </a:ext>
                  </a:extLst>
                </p:cNvPr>
                <p:cNvPicPr/>
                <p:nvPr/>
              </p:nvPicPr>
              <p:blipFill>
                <a:blip r:embed="rId26"/>
                <a:stretch>
                  <a:fillRect/>
                </a:stretch>
              </p:blipFill>
              <p:spPr>
                <a:xfrm>
                  <a:off x="10615980" y="3383160"/>
                  <a:ext cx="177480" cy="5940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10" name="筆跡 9">
                  <a:extLst>
                    <a:ext uri="{FF2B5EF4-FFF2-40B4-BE49-F238E27FC236}">
                      <a16:creationId xmlns:a16="http://schemas.microsoft.com/office/drawing/2014/main" id="{15BD1BF4-3F1A-5AF3-ACBB-2E6092835D33}"/>
                    </a:ext>
                  </a:extLst>
                </p14:cNvPr>
                <p14:cNvContentPartPr/>
                <p14:nvPr/>
              </p14:nvContentPartPr>
              <p14:xfrm>
                <a:off x="10712100" y="3367680"/>
                <a:ext cx="16920" cy="113760"/>
              </p14:xfrm>
            </p:contentPart>
          </mc:Choice>
          <mc:Fallback xmlns="">
            <p:pic>
              <p:nvPicPr>
                <p:cNvPr id="10" name="筆跡 9">
                  <a:extLst>
                    <a:ext uri="{FF2B5EF4-FFF2-40B4-BE49-F238E27FC236}">
                      <a16:creationId xmlns:a16="http://schemas.microsoft.com/office/drawing/2014/main" id="{15BD1BF4-3F1A-5AF3-ACBB-2E6092835D33}"/>
                    </a:ext>
                  </a:extLst>
                </p:cNvPr>
                <p:cNvPicPr/>
                <p:nvPr/>
              </p:nvPicPr>
              <p:blipFill>
                <a:blip r:embed="rId28"/>
                <a:stretch>
                  <a:fillRect/>
                </a:stretch>
              </p:blipFill>
              <p:spPr>
                <a:xfrm>
                  <a:off x="10705980" y="3361560"/>
                  <a:ext cx="2916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11" name="筆跡 10">
                  <a:extLst>
                    <a:ext uri="{FF2B5EF4-FFF2-40B4-BE49-F238E27FC236}">
                      <a16:creationId xmlns:a16="http://schemas.microsoft.com/office/drawing/2014/main" id="{EE88BB49-2242-D155-0504-1A99D8DD1C7E}"/>
                    </a:ext>
                  </a:extLst>
                </p14:cNvPr>
                <p14:cNvContentPartPr/>
                <p14:nvPr/>
              </p14:nvContentPartPr>
              <p14:xfrm>
                <a:off x="10675380" y="3477480"/>
                <a:ext cx="123480" cy="93240"/>
              </p14:xfrm>
            </p:contentPart>
          </mc:Choice>
          <mc:Fallback xmlns="">
            <p:pic>
              <p:nvPicPr>
                <p:cNvPr id="11" name="筆跡 10">
                  <a:extLst>
                    <a:ext uri="{FF2B5EF4-FFF2-40B4-BE49-F238E27FC236}">
                      <a16:creationId xmlns:a16="http://schemas.microsoft.com/office/drawing/2014/main" id="{EE88BB49-2242-D155-0504-1A99D8DD1C7E}"/>
                    </a:ext>
                  </a:extLst>
                </p:cNvPr>
                <p:cNvPicPr/>
                <p:nvPr/>
              </p:nvPicPr>
              <p:blipFill>
                <a:blip r:embed="rId30"/>
                <a:stretch>
                  <a:fillRect/>
                </a:stretch>
              </p:blipFill>
              <p:spPr>
                <a:xfrm>
                  <a:off x="10669260" y="3471360"/>
                  <a:ext cx="135720" cy="10548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12" name="筆跡 11">
                  <a:extLst>
                    <a:ext uri="{FF2B5EF4-FFF2-40B4-BE49-F238E27FC236}">
                      <a16:creationId xmlns:a16="http://schemas.microsoft.com/office/drawing/2014/main" id="{8ADFBA53-7BF4-004E-8A83-9A4A8195AFE7}"/>
                    </a:ext>
                  </a:extLst>
                </p14:cNvPr>
                <p14:cNvContentPartPr/>
                <p14:nvPr/>
              </p14:nvContentPartPr>
              <p14:xfrm>
                <a:off x="10843140" y="3335280"/>
                <a:ext cx="111960" cy="41040"/>
              </p14:xfrm>
            </p:contentPart>
          </mc:Choice>
          <mc:Fallback xmlns="">
            <p:pic>
              <p:nvPicPr>
                <p:cNvPr id="12" name="筆跡 11">
                  <a:extLst>
                    <a:ext uri="{FF2B5EF4-FFF2-40B4-BE49-F238E27FC236}">
                      <a16:creationId xmlns:a16="http://schemas.microsoft.com/office/drawing/2014/main" id="{8ADFBA53-7BF4-004E-8A83-9A4A8195AFE7}"/>
                    </a:ext>
                  </a:extLst>
                </p:cNvPr>
                <p:cNvPicPr/>
                <p:nvPr/>
              </p:nvPicPr>
              <p:blipFill>
                <a:blip r:embed="rId32"/>
                <a:stretch>
                  <a:fillRect/>
                </a:stretch>
              </p:blipFill>
              <p:spPr>
                <a:xfrm>
                  <a:off x="10837020" y="3329160"/>
                  <a:ext cx="124200" cy="5328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13" name="筆跡 12">
                  <a:extLst>
                    <a:ext uri="{FF2B5EF4-FFF2-40B4-BE49-F238E27FC236}">
                      <a16:creationId xmlns:a16="http://schemas.microsoft.com/office/drawing/2014/main" id="{3B0BF0C4-11A5-F5E3-F334-91855D0D628B}"/>
                    </a:ext>
                  </a:extLst>
                </p14:cNvPr>
                <p14:cNvContentPartPr/>
                <p14:nvPr/>
              </p14:nvContentPartPr>
              <p14:xfrm>
                <a:off x="10911540" y="3299280"/>
                <a:ext cx="49320" cy="329760"/>
              </p14:xfrm>
            </p:contentPart>
          </mc:Choice>
          <mc:Fallback xmlns="">
            <p:pic>
              <p:nvPicPr>
                <p:cNvPr id="13" name="筆跡 12">
                  <a:extLst>
                    <a:ext uri="{FF2B5EF4-FFF2-40B4-BE49-F238E27FC236}">
                      <a16:creationId xmlns:a16="http://schemas.microsoft.com/office/drawing/2014/main" id="{3B0BF0C4-11A5-F5E3-F334-91855D0D628B}"/>
                    </a:ext>
                  </a:extLst>
                </p:cNvPr>
                <p:cNvPicPr/>
                <p:nvPr/>
              </p:nvPicPr>
              <p:blipFill>
                <a:blip r:embed="rId34"/>
                <a:stretch>
                  <a:fillRect/>
                </a:stretch>
              </p:blipFill>
              <p:spPr>
                <a:xfrm>
                  <a:off x="10905420" y="3293160"/>
                  <a:ext cx="61560" cy="34200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14" name="筆跡 13">
                  <a:extLst>
                    <a:ext uri="{FF2B5EF4-FFF2-40B4-BE49-F238E27FC236}">
                      <a16:creationId xmlns:a16="http://schemas.microsoft.com/office/drawing/2014/main" id="{D044B508-8234-3392-F327-504B3487786C}"/>
                    </a:ext>
                  </a:extLst>
                </p14:cNvPr>
                <p14:cNvContentPartPr/>
                <p14:nvPr/>
              </p14:nvContentPartPr>
              <p14:xfrm>
                <a:off x="10911540" y="3402240"/>
                <a:ext cx="102600" cy="125640"/>
              </p14:xfrm>
            </p:contentPart>
          </mc:Choice>
          <mc:Fallback xmlns="">
            <p:pic>
              <p:nvPicPr>
                <p:cNvPr id="14" name="筆跡 13">
                  <a:extLst>
                    <a:ext uri="{FF2B5EF4-FFF2-40B4-BE49-F238E27FC236}">
                      <a16:creationId xmlns:a16="http://schemas.microsoft.com/office/drawing/2014/main" id="{D044B508-8234-3392-F327-504B3487786C}"/>
                    </a:ext>
                  </a:extLst>
                </p:cNvPr>
                <p:cNvPicPr/>
                <p:nvPr/>
              </p:nvPicPr>
              <p:blipFill>
                <a:blip r:embed="rId36"/>
                <a:stretch>
                  <a:fillRect/>
                </a:stretch>
              </p:blipFill>
              <p:spPr>
                <a:xfrm>
                  <a:off x="10905420" y="3396120"/>
                  <a:ext cx="114840" cy="13788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15" name="筆跡 14">
                  <a:extLst>
                    <a:ext uri="{FF2B5EF4-FFF2-40B4-BE49-F238E27FC236}">
                      <a16:creationId xmlns:a16="http://schemas.microsoft.com/office/drawing/2014/main" id="{8F441F50-7D81-4208-2C8A-342787C3A8B7}"/>
                    </a:ext>
                  </a:extLst>
                </p14:cNvPr>
                <p14:cNvContentPartPr/>
                <p14:nvPr/>
              </p14:nvContentPartPr>
              <p14:xfrm>
                <a:off x="11079300" y="3306480"/>
                <a:ext cx="52920" cy="66240"/>
              </p14:xfrm>
            </p:contentPart>
          </mc:Choice>
          <mc:Fallback xmlns="">
            <p:pic>
              <p:nvPicPr>
                <p:cNvPr id="15" name="筆跡 14">
                  <a:extLst>
                    <a:ext uri="{FF2B5EF4-FFF2-40B4-BE49-F238E27FC236}">
                      <a16:creationId xmlns:a16="http://schemas.microsoft.com/office/drawing/2014/main" id="{8F441F50-7D81-4208-2C8A-342787C3A8B7}"/>
                    </a:ext>
                  </a:extLst>
                </p:cNvPr>
                <p:cNvPicPr/>
                <p:nvPr/>
              </p:nvPicPr>
              <p:blipFill>
                <a:blip r:embed="rId38"/>
                <a:stretch>
                  <a:fillRect/>
                </a:stretch>
              </p:blipFill>
              <p:spPr>
                <a:xfrm>
                  <a:off x="11073180" y="3300360"/>
                  <a:ext cx="65160" cy="7848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24" name="筆跡 23">
                  <a:extLst>
                    <a:ext uri="{FF2B5EF4-FFF2-40B4-BE49-F238E27FC236}">
                      <a16:creationId xmlns:a16="http://schemas.microsoft.com/office/drawing/2014/main" id="{622D4B93-2EB0-496E-0378-7098670A1AA5}"/>
                    </a:ext>
                  </a:extLst>
                </p14:cNvPr>
                <p14:cNvContentPartPr/>
                <p14:nvPr/>
              </p14:nvContentPartPr>
              <p14:xfrm>
                <a:off x="11041140" y="3433920"/>
                <a:ext cx="99360" cy="56880"/>
              </p14:xfrm>
            </p:contentPart>
          </mc:Choice>
          <mc:Fallback xmlns="">
            <p:pic>
              <p:nvPicPr>
                <p:cNvPr id="24" name="筆跡 23">
                  <a:extLst>
                    <a:ext uri="{FF2B5EF4-FFF2-40B4-BE49-F238E27FC236}">
                      <a16:creationId xmlns:a16="http://schemas.microsoft.com/office/drawing/2014/main" id="{622D4B93-2EB0-496E-0378-7098670A1AA5}"/>
                    </a:ext>
                  </a:extLst>
                </p:cNvPr>
                <p:cNvPicPr/>
                <p:nvPr/>
              </p:nvPicPr>
              <p:blipFill>
                <a:blip r:embed="rId40"/>
                <a:stretch>
                  <a:fillRect/>
                </a:stretch>
              </p:blipFill>
              <p:spPr>
                <a:xfrm>
                  <a:off x="11035020" y="3427800"/>
                  <a:ext cx="111600" cy="6912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25" name="筆跡 24">
                  <a:extLst>
                    <a:ext uri="{FF2B5EF4-FFF2-40B4-BE49-F238E27FC236}">
                      <a16:creationId xmlns:a16="http://schemas.microsoft.com/office/drawing/2014/main" id="{95EBA0F2-AA4D-AF7B-0D75-E8D0C80B4422}"/>
                    </a:ext>
                  </a:extLst>
                </p14:cNvPr>
                <p14:cNvContentPartPr/>
                <p14:nvPr/>
              </p14:nvContentPartPr>
              <p14:xfrm>
                <a:off x="11101980" y="3495120"/>
                <a:ext cx="104040" cy="55800"/>
              </p14:xfrm>
            </p:contentPart>
          </mc:Choice>
          <mc:Fallback xmlns="">
            <p:pic>
              <p:nvPicPr>
                <p:cNvPr id="25" name="筆跡 24">
                  <a:extLst>
                    <a:ext uri="{FF2B5EF4-FFF2-40B4-BE49-F238E27FC236}">
                      <a16:creationId xmlns:a16="http://schemas.microsoft.com/office/drawing/2014/main" id="{95EBA0F2-AA4D-AF7B-0D75-E8D0C80B4422}"/>
                    </a:ext>
                  </a:extLst>
                </p:cNvPr>
                <p:cNvPicPr/>
                <p:nvPr/>
              </p:nvPicPr>
              <p:blipFill>
                <a:blip r:embed="rId42"/>
                <a:stretch>
                  <a:fillRect/>
                </a:stretch>
              </p:blipFill>
              <p:spPr>
                <a:xfrm>
                  <a:off x="11095860" y="3489000"/>
                  <a:ext cx="116280" cy="6804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26" name="筆跡 25">
                  <a:extLst>
                    <a:ext uri="{FF2B5EF4-FFF2-40B4-BE49-F238E27FC236}">
                      <a16:creationId xmlns:a16="http://schemas.microsoft.com/office/drawing/2014/main" id="{CE032A31-D6F2-CB70-537B-60759BE3A91A}"/>
                    </a:ext>
                  </a:extLst>
                </p14:cNvPr>
                <p14:cNvContentPartPr/>
                <p14:nvPr/>
              </p14:nvContentPartPr>
              <p14:xfrm>
                <a:off x="11162460" y="3489360"/>
                <a:ext cx="33480" cy="238680"/>
              </p14:xfrm>
            </p:contentPart>
          </mc:Choice>
          <mc:Fallback xmlns="">
            <p:pic>
              <p:nvPicPr>
                <p:cNvPr id="26" name="筆跡 25">
                  <a:extLst>
                    <a:ext uri="{FF2B5EF4-FFF2-40B4-BE49-F238E27FC236}">
                      <a16:creationId xmlns:a16="http://schemas.microsoft.com/office/drawing/2014/main" id="{CE032A31-D6F2-CB70-537B-60759BE3A91A}"/>
                    </a:ext>
                  </a:extLst>
                </p:cNvPr>
                <p:cNvPicPr/>
                <p:nvPr/>
              </p:nvPicPr>
              <p:blipFill>
                <a:blip r:embed="rId44"/>
                <a:stretch>
                  <a:fillRect/>
                </a:stretch>
              </p:blipFill>
              <p:spPr>
                <a:xfrm>
                  <a:off x="11156340" y="3483240"/>
                  <a:ext cx="45720" cy="25092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27" name="筆跡 26">
                  <a:extLst>
                    <a:ext uri="{FF2B5EF4-FFF2-40B4-BE49-F238E27FC236}">
                      <a16:creationId xmlns:a16="http://schemas.microsoft.com/office/drawing/2014/main" id="{C5350A24-8D99-AEBC-C72E-CAED173C0040}"/>
                    </a:ext>
                  </a:extLst>
                </p14:cNvPr>
                <p14:cNvContentPartPr/>
                <p14:nvPr/>
              </p14:nvContentPartPr>
              <p14:xfrm>
                <a:off x="10110180" y="3465240"/>
                <a:ext cx="164520" cy="138960"/>
              </p14:xfrm>
            </p:contentPart>
          </mc:Choice>
          <mc:Fallback xmlns="">
            <p:pic>
              <p:nvPicPr>
                <p:cNvPr id="27" name="筆跡 26">
                  <a:extLst>
                    <a:ext uri="{FF2B5EF4-FFF2-40B4-BE49-F238E27FC236}">
                      <a16:creationId xmlns:a16="http://schemas.microsoft.com/office/drawing/2014/main" id="{C5350A24-8D99-AEBC-C72E-CAED173C0040}"/>
                    </a:ext>
                  </a:extLst>
                </p:cNvPr>
                <p:cNvPicPr/>
                <p:nvPr/>
              </p:nvPicPr>
              <p:blipFill>
                <a:blip r:embed="rId46"/>
                <a:stretch>
                  <a:fillRect/>
                </a:stretch>
              </p:blipFill>
              <p:spPr>
                <a:xfrm>
                  <a:off x="10104060" y="3459120"/>
                  <a:ext cx="176760" cy="15120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28" name="筆跡 27">
                  <a:extLst>
                    <a:ext uri="{FF2B5EF4-FFF2-40B4-BE49-F238E27FC236}">
                      <a16:creationId xmlns:a16="http://schemas.microsoft.com/office/drawing/2014/main" id="{47879F12-F24A-FB17-5890-641E139A36A2}"/>
                    </a:ext>
                  </a:extLst>
                </p14:cNvPr>
                <p14:cNvContentPartPr/>
                <p14:nvPr/>
              </p14:nvContentPartPr>
              <p14:xfrm>
                <a:off x="10202700" y="3519960"/>
                <a:ext cx="7560" cy="37440"/>
              </p14:xfrm>
            </p:contentPart>
          </mc:Choice>
          <mc:Fallback xmlns="">
            <p:pic>
              <p:nvPicPr>
                <p:cNvPr id="28" name="筆跡 27">
                  <a:extLst>
                    <a:ext uri="{FF2B5EF4-FFF2-40B4-BE49-F238E27FC236}">
                      <a16:creationId xmlns:a16="http://schemas.microsoft.com/office/drawing/2014/main" id="{47879F12-F24A-FB17-5890-641E139A36A2}"/>
                    </a:ext>
                  </a:extLst>
                </p:cNvPr>
                <p:cNvPicPr/>
                <p:nvPr/>
              </p:nvPicPr>
              <p:blipFill>
                <a:blip r:embed="rId48"/>
                <a:stretch>
                  <a:fillRect/>
                </a:stretch>
              </p:blipFill>
              <p:spPr>
                <a:xfrm>
                  <a:off x="10196580" y="3513840"/>
                  <a:ext cx="19800" cy="49680"/>
                </a:xfrm>
                <a:prstGeom prst="rect">
                  <a:avLst/>
                </a:prstGeom>
              </p:spPr>
            </p:pic>
          </mc:Fallback>
        </mc:AlternateContent>
      </p:grpSp>
      <p:grpSp>
        <p:nvGrpSpPr>
          <p:cNvPr id="34" name="群組 33">
            <a:extLst>
              <a:ext uri="{FF2B5EF4-FFF2-40B4-BE49-F238E27FC236}">
                <a16:creationId xmlns:a16="http://schemas.microsoft.com/office/drawing/2014/main" id="{512D70A0-3361-DEEA-BC7B-4C5918501013}"/>
              </a:ext>
            </a:extLst>
          </p:cNvPr>
          <p:cNvGrpSpPr/>
          <p:nvPr/>
        </p:nvGrpSpPr>
        <p:grpSpPr>
          <a:xfrm>
            <a:off x="10171380" y="3990840"/>
            <a:ext cx="192960" cy="107640"/>
            <a:chOff x="10171380" y="3990840"/>
            <a:chExt cx="192960" cy="107640"/>
          </a:xfrm>
        </p:grpSpPr>
        <mc:AlternateContent xmlns:mc="http://schemas.openxmlformats.org/markup-compatibility/2006" xmlns:p14="http://schemas.microsoft.com/office/powerpoint/2010/main">
          <mc:Choice Requires="p14">
            <p:contentPart p14:bwMode="auto" r:id="rId49">
              <p14:nvContentPartPr>
                <p14:cNvPr id="32" name="筆跡 31">
                  <a:extLst>
                    <a:ext uri="{FF2B5EF4-FFF2-40B4-BE49-F238E27FC236}">
                      <a16:creationId xmlns:a16="http://schemas.microsoft.com/office/drawing/2014/main" id="{096EA614-44A9-3AEF-C4EA-00C31622A059}"/>
                    </a:ext>
                  </a:extLst>
                </p14:cNvPr>
                <p14:cNvContentPartPr/>
                <p14:nvPr/>
              </p14:nvContentPartPr>
              <p14:xfrm>
                <a:off x="10279020" y="4007760"/>
                <a:ext cx="66240" cy="47160"/>
              </p14:xfrm>
            </p:contentPart>
          </mc:Choice>
          <mc:Fallback xmlns="">
            <p:pic>
              <p:nvPicPr>
                <p:cNvPr id="32" name="筆跡 31">
                  <a:extLst>
                    <a:ext uri="{FF2B5EF4-FFF2-40B4-BE49-F238E27FC236}">
                      <a16:creationId xmlns:a16="http://schemas.microsoft.com/office/drawing/2014/main" id="{096EA614-44A9-3AEF-C4EA-00C31622A059}"/>
                    </a:ext>
                  </a:extLst>
                </p:cNvPr>
                <p:cNvPicPr/>
                <p:nvPr/>
              </p:nvPicPr>
              <p:blipFill>
                <a:blip r:embed="rId50"/>
                <a:stretch>
                  <a:fillRect/>
                </a:stretch>
              </p:blipFill>
              <p:spPr>
                <a:xfrm>
                  <a:off x="10272900" y="4001640"/>
                  <a:ext cx="78480" cy="5940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33" name="筆跡 32">
                  <a:extLst>
                    <a:ext uri="{FF2B5EF4-FFF2-40B4-BE49-F238E27FC236}">
                      <a16:creationId xmlns:a16="http://schemas.microsoft.com/office/drawing/2014/main" id="{295C337E-A35A-4435-FBE6-4C2BAF73D1F0}"/>
                    </a:ext>
                  </a:extLst>
                </p14:cNvPr>
                <p14:cNvContentPartPr/>
                <p14:nvPr/>
              </p14:nvContentPartPr>
              <p14:xfrm>
                <a:off x="10171380" y="3990840"/>
                <a:ext cx="192960" cy="107640"/>
              </p14:xfrm>
            </p:contentPart>
          </mc:Choice>
          <mc:Fallback xmlns="">
            <p:pic>
              <p:nvPicPr>
                <p:cNvPr id="33" name="筆跡 32">
                  <a:extLst>
                    <a:ext uri="{FF2B5EF4-FFF2-40B4-BE49-F238E27FC236}">
                      <a16:creationId xmlns:a16="http://schemas.microsoft.com/office/drawing/2014/main" id="{295C337E-A35A-4435-FBE6-4C2BAF73D1F0}"/>
                    </a:ext>
                  </a:extLst>
                </p:cNvPr>
                <p:cNvPicPr/>
                <p:nvPr/>
              </p:nvPicPr>
              <p:blipFill>
                <a:blip r:embed="rId52"/>
                <a:stretch>
                  <a:fillRect/>
                </a:stretch>
              </p:blipFill>
              <p:spPr>
                <a:xfrm>
                  <a:off x="10165260" y="3984720"/>
                  <a:ext cx="205200" cy="119880"/>
                </a:xfrm>
                <a:prstGeom prst="rect">
                  <a:avLst/>
                </a:prstGeom>
              </p:spPr>
            </p:pic>
          </mc:Fallback>
        </mc:AlternateContent>
      </p:grpSp>
      <p:grpSp>
        <p:nvGrpSpPr>
          <p:cNvPr id="65" name="群組 64">
            <a:extLst>
              <a:ext uri="{FF2B5EF4-FFF2-40B4-BE49-F238E27FC236}">
                <a16:creationId xmlns:a16="http://schemas.microsoft.com/office/drawing/2014/main" id="{F5BCBBBE-0466-5B23-5FC5-2B8617202DF0}"/>
              </a:ext>
            </a:extLst>
          </p:cNvPr>
          <p:cNvGrpSpPr/>
          <p:nvPr/>
        </p:nvGrpSpPr>
        <p:grpSpPr>
          <a:xfrm>
            <a:off x="10545780" y="3771600"/>
            <a:ext cx="1274040" cy="481680"/>
            <a:chOff x="10545780" y="3771600"/>
            <a:chExt cx="1274040" cy="481680"/>
          </a:xfrm>
        </p:grpSpPr>
        <mc:AlternateContent xmlns:mc="http://schemas.openxmlformats.org/markup-compatibility/2006" xmlns:p14="http://schemas.microsoft.com/office/powerpoint/2010/main">
          <mc:Choice Requires="p14">
            <p:contentPart p14:bwMode="auto" r:id="rId53">
              <p14:nvContentPartPr>
                <p14:cNvPr id="35" name="筆跡 34">
                  <a:extLst>
                    <a:ext uri="{FF2B5EF4-FFF2-40B4-BE49-F238E27FC236}">
                      <a16:creationId xmlns:a16="http://schemas.microsoft.com/office/drawing/2014/main" id="{39A3E12A-245A-9111-6381-75D91E06E827}"/>
                    </a:ext>
                  </a:extLst>
                </p14:cNvPr>
                <p14:cNvContentPartPr/>
                <p14:nvPr/>
              </p14:nvContentPartPr>
              <p14:xfrm>
                <a:off x="10560900" y="3878160"/>
                <a:ext cx="360" cy="106200"/>
              </p14:xfrm>
            </p:contentPart>
          </mc:Choice>
          <mc:Fallback xmlns="">
            <p:pic>
              <p:nvPicPr>
                <p:cNvPr id="35" name="筆跡 34">
                  <a:extLst>
                    <a:ext uri="{FF2B5EF4-FFF2-40B4-BE49-F238E27FC236}">
                      <a16:creationId xmlns:a16="http://schemas.microsoft.com/office/drawing/2014/main" id="{39A3E12A-245A-9111-6381-75D91E06E827}"/>
                    </a:ext>
                  </a:extLst>
                </p:cNvPr>
                <p:cNvPicPr/>
                <p:nvPr/>
              </p:nvPicPr>
              <p:blipFill>
                <a:blip r:embed="rId54"/>
                <a:stretch>
                  <a:fillRect/>
                </a:stretch>
              </p:blipFill>
              <p:spPr>
                <a:xfrm>
                  <a:off x="10554780" y="3872040"/>
                  <a:ext cx="12600" cy="118440"/>
                </a:xfrm>
                <a:prstGeom prst="rect">
                  <a:avLst/>
                </a:prstGeom>
              </p:spPr>
            </p:pic>
          </mc:Fallback>
        </mc:AlternateContent>
        <mc:AlternateContent xmlns:mc="http://schemas.openxmlformats.org/markup-compatibility/2006" xmlns:p14="http://schemas.microsoft.com/office/powerpoint/2010/main">
          <mc:Choice Requires="p14">
            <p:contentPart p14:bwMode="auto" r:id="rId55">
              <p14:nvContentPartPr>
                <p14:cNvPr id="36" name="筆跡 35">
                  <a:extLst>
                    <a:ext uri="{FF2B5EF4-FFF2-40B4-BE49-F238E27FC236}">
                      <a16:creationId xmlns:a16="http://schemas.microsoft.com/office/drawing/2014/main" id="{BA26E0AE-9C54-3BFC-F1C2-058814B7DCED}"/>
                    </a:ext>
                  </a:extLst>
                </p14:cNvPr>
                <p14:cNvContentPartPr/>
                <p14:nvPr/>
              </p14:nvContentPartPr>
              <p14:xfrm>
                <a:off x="10568460" y="3921000"/>
                <a:ext cx="141480" cy="25920"/>
              </p14:xfrm>
            </p:contentPart>
          </mc:Choice>
          <mc:Fallback xmlns="">
            <p:pic>
              <p:nvPicPr>
                <p:cNvPr id="36" name="筆跡 35">
                  <a:extLst>
                    <a:ext uri="{FF2B5EF4-FFF2-40B4-BE49-F238E27FC236}">
                      <a16:creationId xmlns:a16="http://schemas.microsoft.com/office/drawing/2014/main" id="{BA26E0AE-9C54-3BFC-F1C2-058814B7DCED}"/>
                    </a:ext>
                  </a:extLst>
                </p:cNvPr>
                <p:cNvPicPr/>
                <p:nvPr/>
              </p:nvPicPr>
              <p:blipFill>
                <a:blip r:embed="rId56"/>
                <a:stretch>
                  <a:fillRect/>
                </a:stretch>
              </p:blipFill>
              <p:spPr>
                <a:xfrm>
                  <a:off x="10562340" y="3914880"/>
                  <a:ext cx="153720" cy="38160"/>
                </a:xfrm>
                <a:prstGeom prst="rect">
                  <a:avLst/>
                </a:prstGeom>
              </p:spPr>
            </p:pic>
          </mc:Fallback>
        </mc:AlternateContent>
        <mc:AlternateContent xmlns:mc="http://schemas.openxmlformats.org/markup-compatibility/2006" xmlns:p14="http://schemas.microsoft.com/office/powerpoint/2010/main">
          <mc:Choice Requires="p14">
            <p:contentPart p14:bwMode="auto" r:id="rId57">
              <p14:nvContentPartPr>
                <p14:cNvPr id="37" name="筆跡 36">
                  <a:extLst>
                    <a:ext uri="{FF2B5EF4-FFF2-40B4-BE49-F238E27FC236}">
                      <a16:creationId xmlns:a16="http://schemas.microsoft.com/office/drawing/2014/main" id="{58AF5181-7732-4771-7B42-69120F1B770A}"/>
                    </a:ext>
                  </a:extLst>
                </p14:cNvPr>
                <p14:cNvContentPartPr/>
                <p14:nvPr/>
              </p14:nvContentPartPr>
              <p14:xfrm>
                <a:off x="10591500" y="4007760"/>
                <a:ext cx="360" cy="91080"/>
              </p14:xfrm>
            </p:contentPart>
          </mc:Choice>
          <mc:Fallback xmlns="">
            <p:pic>
              <p:nvPicPr>
                <p:cNvPr id="37" name="筆跡 36">
                  <a:extLst>
                    <a:ext uri="{FF2B5EF4-FFF2-40B4-BE49-F238E27FC236}">
                      <a16:creationId xmlns:a16="http://schemas.microsoft.com/office/drawing/2014/main" id="{58AF5181-7732-4771-7B42-69120F1B770A}"/>
                    </a:ext>
                  </a:extLst>
                </p:cNvPr>
                <p:cNvPicPr/>
                <p:nvPr/>
              </p:nvPicPr>
              <p:blipFill>
                <a:blip r:embed="rId58"/>
                <a:stretch>
                  <a:fillRect/>
                </a:stretch>
              </p:blipFill>
              <p:spPr>
                <a:xfrm>
                  <a:off x="10585380" y="4001640"/>
                  <a:ext cx="12600" cy="103320"/>
                </a:xfrm>
                <a:prstGeom prst="rect">
                  <a:avLst/>
                </a:prstGeom>
              </p:spPr>
            </p:pic>
          </mc:Fallback>
        </mc:AlternateContent>
        <mc:AlternateContent xmlns:mc="http://schemas.openxmlformats.org/markup-compatibility/2006" xmlns:p14="http://schemas.microsoft.com/office/powerpoint/2010/main">
          <mc:Choice Requires="p14">
            <p:contentPart p14:bwMode="auto" r:id="rId59">
              <p14:nvContentPartPr>
                <p14:cNvPr id="38" name="筆跡 37">
                  <a:extLst>
                    <a:ext uri="{FF2B5EF4-FFF2-40B4-BE49-F238E27FC236}">
                      <a16:creationId xmlns:a16="http://schemas.microsoft.com/office/drawing/2014/main" id="{54EC3A75-53B6-33DA-363C-67DD27AC2EFC}"/>
                    </a:ext>
                  </a:extLst>
                </p14:cNvPr>
                <p14:cNvContentPartPr/>
                <p14:nvPr/>
              </p14:nvContentPartPr>
              <p14:xfrm>
                <a:off x="10604460" y="3998400"/>
                <a:ext cx="117720" cy="254880"/>
              </p14:xfrm>
            </p:contentPart>
          </mc:Choice>
          <mc:Fallback xmlns="">
            <p:pic>
              <p:nvPicPr>
                <p:cNvPr id="38" name="筆跡 37">
                  <a:extLst>
                    <a:ext uri="{FF2B5EF4-FFF2-40B4-BE49-F238E27FC236}">
                      <a16:creationId xmlns:a16="http://schemas.microsoft.com/office/drawing/2014/main" id="{54EC3A75-53B6-33DA-363C-67DD27AC2EFC}"/>
                    </a:ext>
                  </a:extLst>
                </p:cNvPr>
                <p:cNvPicPr/>
                <p:nvPr/>
              </p:nvPicPr>
              <p:blipFill>
                <a:blip r:embed="rId60"/>
                <a:stretch>
                  <a:fillRect/>
                </a:stretch>
              </p:blipFill>
              <p:spPr>
                <a:xfrm>
                  <a:off x="10598340" y="3992280"/>
                  <a:ext cx="129960" cy="267120"/>
                </a:xfrm>
                <a:prstGeom prst="rect">
                  <a:avLst/>
                </a:prstGeom>
              </p:spPr>
            </p:pic>
          </mc:Fallback>
        </mc:AlternateContent>
        <mc:AlternateContent xmlns:mc="http://schemas.openxmlformats.org/markup-compatibility/2006" xmlns:p14="http://schemas.microsoft.com/office/powerpoint/2010/main">
          <mc:Choice Requires="p14">
            <p:contentPart p14:bwMode="auto" r:id="rId61">
              <p14:nvContentPartPr>
                <p14:cNvPr id="39" name="筆跡 38">
                  <a:extLst>
                    <a:ext uri="{FF2B5EF4-FFF2-40B4-BE49-F238E27FC236}">
                      <a16:creationId xmlns:a16="http://schemas.microsoft.com/office/drawing/2014/main" id="{2879C46D-42CC-FA68-91DF-51138891180D}"/>
                    </a:ext>
                  </a:extLst>
                </p14:cNvPr>
                <p14:cNvContentPartPr/>
                <p14:nvPr/>
              </p14:nvContentPartPr>
              <p14:xfrm>
                <a:off x="10545780" y="4059960"/>
                <a:ext cx="257760" cy="62280"/>
              </p14:xfrm>
            </p:contentPart>
          </mc:Choice>
          <mc:Fallback xmlns="">
            <p:pic>
              <p:nvPicPr>
                <p:cNvPr id="39" name="筆跡 38">
                  <a:extLst>
                    <a:ext uri="{FF2B5EF4-FFF2-40B4-BE49-F238E27FC236}">
                      <a16:creationId xmlns:a16="http://schemas.microsoft.com/office/drawing/2014/main" id="{2879C46D-42CC-FA68-91DF-51138891180D}"/>
                    </a:ext>
                  </a:extLst>
                </p:cNvPr>
                <p:cNvPicPr/>
                <p:nvPr/>
              </p:nvPicPr>
              <p:blipFill>
                <a:blip r:embed="rId62"/>
                <a:stretch>
                  <a:fillRect/>
                </a:stretch>
              </p:blipFill>
              <p:spPr>
                <a:xfrm>
                  <a:off x="10539660" y="4053840"/>
                  <a:ext cx="270000" cy="74520"/>
                </a:xfrm>
                <a:prstGeom prst="rect">
                  <a:avLst/>
                </a:prstGeom>
              </p:spPr>
            </p:pic>
          </mc:Fallback>
        </mc:AlternateContent>
        <mc:AlternateContent xmlns:mc="http://schemas.openxmlformats.org/markup-compatibility/2006" xmlns:p14="http://schemas.microsoft.com/office/powerpoint/2010/main">
          <mc:Choice Requires="p14">
            <p:contentPart p14:bwMode="auto" r:id="rId63">
              <p14:nvContentPartPr>
                <p14:cNvPr id="40" name="筆跡 39">
                  <a:extLst>
                    <a:ext uri="{FF2B5EF4-FFF2-40B4-BE49-F238E27FC236}">
                      <a16:creationId xmlns:a16="http://schemas.microsoft.com/office/drawing/2014/main" id="{DC91BB48-2097-EF57-D69A-B04833C1A12C}"/>
                    </a:ext>
                  </a:extLst>
                </p14:cNvPr>
                <p14:cNvContentPartPr/>
                <p14:nvPr/>
              </p14:nvContentPartPr>
              <p14:xfrm>
                <a:off x="10633620" y="4053480"/>
                <a:ext cx="5400" cy="11880"/>
              </p14:xfrm>
            </p:contentPart>
          </mc:Choice>
          <mc:Fallback xmlns="">
            <p:pic>
              <p:nvPicPr>
                <p:cNvPr id="40" name="筆跡 39">
                  <a:extLst>
                    <a:ext uri="{FF2B5EF4-FFF2-40B4-BE49-F238E27FC236}">
                      <a16:creationId xmlns:a16="http://schemas.microsoft.com/office/drawing/2014/main" id="{DC91BB48-2097-EF57-D69A-B04833C1A12C}"/>
                    </a:ext>
                  </a:extLst>
                </p:cNvPr>
                <p:cNvPicPr/>
                <p:nvPr/>
              </p:nvPicPr>
              <p:blipFill>
                <a:blip r:embed="rId64"/>
                <a:stretch>
                  <a:fillRect/>
                </a:stretch>
              </p:blipFill>
              <p:spPr>
                <a:xfrm>
                  <a:off x="10627500" y="4047360"/>
                  <a:ext cx="17640" cy="24120"/>
                </a:xfrm>
                <a:prstGeom prst="rect">
                  <a:avLst/>
                </a:prstGeom>
              </p:spPr>
            </p:pic>
          </mc:Fallback>
        </mc:AlternateContent>
        <mc:AlternateContent xmlns:mc="http://schemas.openxmlformats.org/markup-compatibility/2006" xmlns:p14="http://schemas.microsoft.com/office/powerpoint/2010/main">
          <mc:Choice Requires="p14">
            <p:contentPart p14:bwMode="auto" r:id="rId65">
              <p14:nvContentPartPr>
                <p14:cNvPr id="41" name="筆跡 40">
                  <a:extLst>
                    <a:ext uri="{FF2B5EF4-FFF2-40B4-BE49-F238E27FC236}">
                      <a16:creationId xmlns:a16="http://schemas.microsoft.com/office/drawing/2014/main" id="{1E0D7F35-D9E8-BC2E-7FAD-6900A0E3ACEB}"/>
                    </a:ext>
                  </a:extLst>
                </p14:cNvPr>
                <p14:cNvContentPartPr/>
                <p14:nvPr/>
              </p14:nvContentPartPr>
              <p14:xfrm>
                <a:off x="10622100" y="4121880"/>
                <a:ext cx="174600" cy="16560"/>
              </p14:xfrm>
            </p:contentPart>
          </mc:Choice>
          <mc:Fallback xmlns="">
            <p:pic>
              <p:nvPicPr>
                <p:cNvPr id="41" name="筆跡 40">
                  <a:extLst>
                    <a:ext uri="{FF2B5EF4-FFF2-40B4-BE49-F238E27FC236}">
                      <a16:creationId xmlns:a16="http://schemas.microsoft.com/office/drawing/2014/main" id="{1E0D7F35-D9E8-BC2E-7FAD-6900A0E3ACEB}"/>
                    </a:ext>
                  </a:extLst>
                </p:cNvPr>
                <p:cNvPicPr/>
                <p:nvPr/>
              </p:nvPicPr>
              <p:blipFill>
                <a:blip r:embed="rId66"/>
                <a:stretch>
                  <a:fillRect/>
                </a:stretch>
              </p:blipFill>
              <p:spPr>
                <a:xfrm>
                  <a:off x="10615980" y="4115760"/>
                  <a:ext cx="186840" cy="28800"/>
                </a:xfrm>
                <a:prstGeom prst="rect">
                  <a:avLst/>
                </a:prstGeom>
              </p:spPr>
            </p:pic>
          </mc:Fallback>
        </mc:AlternateContent>
        <mc:AlternateContent xmlns:mc="http://schemas.openxmlformats.org/markup-compatibility/2006" xmlns:p14="http://schemas.microsoft.com/office/powerpoint/2010/main">
          <mc:Choice Requires="p14">
            <p:contentPart p14:bwMode="auto" r:id="rId67">
              <p14:nvContentPartPr>
                <p14:cNvPr id="42" name="筆跡 41">
                  <a:extLst>
                    <a:ext uri="{FF2B5EF4-FFF2-40B4-BE49-F238E27FC236}">
                      <a16:creationId xmlns:a16="http://schemas.microsoft.com/office/drawing/2014/main" id="{5D4AC10B-63D0-DD66-6512-096DA70A866F}"/>
                    </a:ext>
                  </a:extLst>
                </p14:cNvPr>
                <p14:cNvContentPartPr/>
                <p14:nvPr/>
              </p14:nvContentPartPr>
              <p14:xfrm>
                <a:off x="10858260" y="3931440"/>
                <a:ext cx="70560" cy="215640"/>
              </p14:xfrm>
            </p:contentPart>
          </mc:Choice>
          <mc:Fallback xmlns="">
            <p:pic>
              <p:nvPicPr>
                <p:cNvPr id="42" name="筆跡 41">
                  <a:extLst>
                    <a:ext uri="{FF2B5EF4-FFF2-40B4-BE49-F238E27FC236}">
                      <a16:creationId xmlns:a16="http://schemas.microsoft.com/office/drawing/2014/main" id="{5D4AC10B-63D0-DD66-6512-096DA70A866F}"/>
                    </a:ext>
                  </a:extLst>
                </p:cNvPr>
                <p:cNvPicPr/>
                <p:nvPr/>
              </p:nvPicPr>
              <p:blipFill>
                <a:blip r:embed="rId68"/>
                <a:stretch>
                  <a:fillRect/>
                </a:stretch>
              </p:blipFill>
              <p:spPr>
                <a:xfrm>
                  <a:off x="10852140" y="3925320"/>
                  <a:ext cx="82800" cy="227880"/>
                </a:xfrm>
                <a:prstGeom prst="rect">
                  <a:avLst/>
                </a:prstGeom>
              </p:spPr>
            </p:pic>
          </mc:Fallback>
        </mc:AlternateContent>
        <mc:AlternateContent xmlns:mc="http://schemas.openxmlformats.org/markup-compatibility/2006" xmlns:p14="http://schemas.microsoft.com/office/powerpoint/2010/main">
          <mc:Choice Requires="p14">
            <p:contentPart p14:bwMode="auto" r:id="rId69">
              <p14:nvContentPartPr>
                <p14:cNvPr id="43" name="筆跡 42">
                  <a:extLst>
                    <a:ext uri="{FF2B5EF4-FFF2-40B4-BE49-F238E27FC236}">
                      <a16:creationId xmlns:a16="http://schemas.microsoft.com/office/drawing/2014/main" id="{BB84E44D-C4E7-8671-F48B-701FF85657AC}"/>
                    </a:ext>
                  </a:extLst>
                </p14:cNvPr>
                <p14:cNvContentPartPr/>
                <p14:nvPr/>
              </p14:nvContentPartPr>
              <p14:xfrm>
                <a:off x="10903980" y="3969600"/>
                <a:ext cx="105840" cy="69840"/>
              </p14:xfrm>
            </p:contentPart>
          </mc:Choice>
          <mc:Fallback xmlns="">
            <p:pic>
              <p:nvPicPr>
                <p:cNvPr id="43" name="筆跡 42">
                  <a:extLst>
                    <a:ext uri="{FF2B5EF4-FFF2-40B4-BE49-F238E27FC236}">
                      <a16:creationId xmlns:a16="http://schemas.microsoft.com/office/drawing/2014/main" id="{BB84E44D-C4E7-8671-F48B-701FF85657AC}"/>
                    </a:ext>
                  </a:extLst>
                </p:cNvPr>
                <p:cNvPicPr/>
                <p:nvPr/>
              </p:nvPicPr>
              <p:blipFill>
                <a:blip r:embed="rId70"/>
                <a:stretch>
                  <a:fillRect/>
                </a:stretch>
              </p:blipFill>
              <p:spPr>
                <a:xfrm>
                  <a:off x="10897860" y="3963480"/>
                  <a:ext cx="118080" cy="82080"/>
                </a:xfrm>
                <a:prstGeom prst="rect">
                  <a:avLst/>
                </a:prstGeom>
              </p:spPr>
            </p:pic>
          </mc:Fallback>
        </mc:AlternateContent>
        <mc:AlternateContent xmlns:mc="http://schemas.openxmlformats.org/markup-compatibility/2006" xmlns:p14="http://schemas.microsoft.com/office/powerpoint/2010/main">
          <mc:Choice Requires="p14">
            <p:contentPart p14:bwMode="auto" r:id="rId71">
              <p14:nvContentPartPr>
                <p14:cNvPr id="44" name="筆跡 43">
                  <a:extLst>
                    <a:ext uri="{FF2B5EF4-FFF2-40B4-BE49-F238E27FC236}">
                      <a16:creationId xmlns:a16="http://schemas.microsoft.com/office/drawing/2014/main" id="{7889AC54-7923-A43B-BF59-8283EF3E87E5}"/>
                    </a:ext>
                  </a:extLst>
                </p14:cNvPr>
                <p14:cNvContentPartPr/>
                <p14:nvPr/>
              </p14:nvContentPartPr>
              <p14:xfrm>
                <a:off x="10973100" y="3946920"/>
                <a:ext cx="7200" cy="190800"/>
              </p14:xfrm>
            </p:contentPart>
          </mc:Choice>
          <mc:Fallback xmlns="">
            <p:pic>
              <p:nvPicPr>
                <p:cNvPr id="44" name="筆跡 43">
                  <a:extLst>
                    <a:ext uri="{FF2B5EF4-FFF2-40B4-BE49-F238E27FC236}">
                      <a16:creationId xmlns:a16="http://schemas.microsoft.com/office/drawing/2014/main" id="{7889AC54-7923-A43B-BF59-8283EF3E87E5}"/>
                    </a:ext>
                  </a:extLst>
                </p:cNvPr>
                <p:cNvPicPr/>
                <p:nvPr/>
              </p:nvPicPr>
              <p:blipFill>
                <a:blip r:embed="rId72"/>
                <a:stretch>
                  <a:fillRect/>
                </a:stretch>
              </p:blipFill>
              <p:spPr>
                <a:xfrm>
                  <a:off x="10966980" y="3940800"/>
                  <a:ext cx="19440" cy="203040"/>
                </a:xfrm>
                <a:prstGeom prst="rect">
                  <a:avLst/>
                </a:prstGeom>
              </p:spPr>
            </p:pic>
          </mc:Fallback>
        </mc:AlternateContent>
        <mc:AlternateContent xmlns:mc="http://schemas.openxmlformats.org/markup-compatibility/2006" xmlns:p14="http://schemas.microsoft.com/office/powerpoint/2010/main">
          <mc:Choice Requires="p14">
            <p:contentPart p14:bwMode="auto" r:id="rId73">
              <p14:nvContentPartPr>
                <p14:cNvPr id="45" name="筆跡 44">
                  <a:extLst>
                    <a:ext uri="{FF2B5EF4-FFF2-40B4-BE49-F238E27FC236}">
                      <a16:creationId xmlns:a16="http://schemas.microsoft.com/office/drawing/2014/main" id="{B5F10E0B-1CAF-D264-48AF-4DEABA9F4EA3}"/>
                    </a:ext>
                  </a:extLst>
                </p14:cNvPr>
                <p14:cNvContentPartPr/>
                <p14:nvPr/>
              </p14:nvContentPartPr>
              <p14:xfrm>
                <a:off x="11054100" y="3885720"/>
                <a:ext cx="64440" cy="230760"/>
              </p14:xfrm>
            </p:contentPart>
          </mc:Choice>
          <mc:Fallback xmlns="">
            <p:pic>
              <p:nvPicPr>
                <p:cNvPr id="45" name="筆跡 44">
                  <a:extLst>
                    <a:ext uri="{FF2B5EF4-FFF2-40B4-BE49-F238E27FC236}">
                      <a16:creationId xmlns:a16="http://schemas.microsoft.com/office/drawing/2014/main" id="{B5F10E0B-1CAF-D264-48AF-4DEABA9F4EA3}"/>
                    </a:ext>
                  </a:extLst>
                </p:cNvPr>
                <p:cNvPicPr/>
                <p:nvPr/>
              </p:nvPicPr>
              <p:blipFill>
                <a:blip r:embed="rId74"/>
                <a:stretch>
                  <a:fillRect/>
                </a:stretch>
              </p:blipFill>
              <p:spPr>
                <a:xfrm>
                  <a:off x="11047980" y="3879600"/>
                  <a:ext cx="76680" cy="243000"/>
                </a:xfrm>
                <a:prstGeom prst="rect">
                  <a:avLst/>
                </a:prstGeom>
              </p:spPr>
            </p:pic>
          </mc:Fallback>
        </mc:AlternateContent>
        <mc:AlternateContent xmlns:mc="http://schemas.openxmlformats.org/markup-compatibility/2006" xmlns:p14="http://schemas.microsoft.com/office/powerpoint/2010/main">
          <mc:Choice Requires="p14">
            <p:contentPart p14:bwMode="auto" r:id="rId75">
              <p14:nvContentPartPr>
                <p14:cNvPr id="46" name="筆跡 45">
                  <a:extLst>
                    <a:ext uri="{FF2B5EF4-FFF2-40B4-BE49-F238E27FC236}">
                      <a16:creationId xmlns:a16="http://schemas.microsoft.com/office/drawing/2014/main" id="{AB565EAE-0682-68C0-A3CF-DAC45FA9EE10}"/>
                    </a:ext>
                  </a:extLst>
                </p14:cNvPr>
                <p14:cNvContentPartPr/>
                <p14:nvPr/>
              </p14:nvContentPartPr>
              <p14:xfrm>
                <a:off x="11147700" y="4007760"/>
                <a:ext cx="360" cy="36000"/>
              </p14:xfrm>
            </p:contentPart>
          </mc:Choice>
          <mc:Fallback xmlns="">
            <p:pic>
              <p:nvPicPr>
                <p:cNvPr id="46" name="筆跡 45">
                  <a:extLst>
                    <a:ext uri="{FF2B5EF4-FFF2-40B4-BE49-F238E27FC236}">
                      <a16:creationId xmlns:a16="http://schemas.microsoft.com/office/drawing/2014/main" id="{AB565EAE-0682-68C0-A3CF-DAC45FA9EE10}"/>
                    </a:ext>
                  </a:extLst>
                </p:cNvPr>
                <p:cNvPicPr/>
                <p:nvPr/>
              </p:nvPicPr>
              <p:blipFill>
                <a:blip r:embed="rId76"/>
                <a:stretch>
                  <a:fillRect/>
                </a:stretch>
              </p:blipFill>
              <p:spPr>
                <a:xfrm>
                  <a:off x="11141580" y="4001640"/>
                  <a:ext cx="12600" cy="48240"/>
                </a:xfrm>
                <a:prstGeom prst="rect">
                  <a:avLst/>
                </a:prstGeom>
              </p:spPr>
            </p:pic>
          </mc:Fallback>
        </mc:AlternateContent>
        <mc:AlternateContent xmlns:mc="http://schemas.openxmlformats.org/markup-compatibility/2006" xmlns:p14="http://schemas.microsoft.com/office/powerpoint/2010/main">
          <mc:Choice Requires="p14">
            <p:contentPart p14:bwMode="auto" r:id="rId77">
              <p14:nvContentPartPr>
                <p14:cNvPr id="47" name="筆跡 46">
                  <a:extLst>
                    <a:ext uri="{FF2B5EF4-FFF2-40B4-BE49-F238E27FC236}">
                      <a16:creationId xmlns:a16="http://schemas.microsoft.com/office/drawing/2014/main" id="{BC3DF351-479F-6758-E9FE-8D227EE26FA3}"/>
                    </a:ext>
                  </a:extLst>
                </p14:cNvPr>
                <p14:cNvContentPartPr/>
                <p14:nvPr/>
              </p14:nvContentPartPr>
              <p14:xfrm>
                <a:off x="11117100" y="3885720"/>
                <a:ext cx="1800" cy="360"/>
              </p14:xfrm>
            </p:contentPart>
          </mc:Choice>
          <mc:Fallback xmlns="">
            <p:pic>
              <p:nvPicPr>
                <p:cNvPr id="47" name="筆跡 46">
                  <a:extLst>
                    <a:ext uri="{FF2B5EF4-FFF2-40B4-BE49-F238E27FC236}">
                      <a16:creationId xmlns:a16="http://schemas.microsoft.com/office/drawing/2014/main" id="{BC3DF351-479F-6758-E9FE-8D227EE26FA3}"/>
                    </a:ext>
                  </a:extLst>
                </p:cNvPr>
                <p:cNvPicPr/>
                <p:nvPr/>
              </p:nvPicPr>
              <p:blipFill>
                <a:blip r:embed="rId78"/>
                <a:stretch>
                  <a:fillRect/>
                </a:stretch>
              </p:blipFill>
              <p:spPr>
                <a:xfrm>
                  <a:off x="11110980" y="3879600"/>
                  <a:ext cx="1404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79">
              <p14:nvContentPartPr>
                <p14:cNvPr id="48" name="筆跡 47">
                  <a:extLst>
                    <a:ext uri="{FF2B5EF4-FFF2-40B4-BE49-F238E27FC236}">
                      <a16:creationId xmlns:a16="http://schemas.microsoft.com/office/drawing/2014/main" id="{4E49F099-4D9B-2573-0D63-907148ED9D0A}"/>
                    </a:ext>
                  </a:extLst>
                </p14:cNvPr>
                <p14:cNvContentPartPr/>
                <p14:nvPr/>
              </p14:nvContentPartPr>
              <p14:xfrm>
                <a:off x="11147700" y="3916320"/>
                <a:ext cx="129240" cy="16200"/>
              </p14:xfrm>
            </p:contentPart>
          </mc:Choice>
          <mc:Fallback xmlns="">
            <p:pic>
              <p:nvPicPr>
                <p:cNvPr id="48" name="筆跡 47">
                  <a:extLst>
                    <a:ext uri="{FF2B5EF4-FFF2-40B4-BE49-F238E27FC236}">
                      <a16:creationId xmlns:a16="http://schemas.microsoft.com/office/drawing/2014/main" id="{4E49F099-4D9B-2573-0D63-907148ED9D0A}"/>
                    </a:ext>
                  </a:extLst>
                </p:cNvPr>
                <p:cNvPicPr/>
                <p:nvPr/>
              </p:nvPicPr>
              <p:blipFill>
                <a:blip r:embed="rId80"/>
                <a:stretch>
                  <a:fillRect/>
                </a:stretch>
              </p:blipFill>
              <p:spPr>
                <a:xfrm>
                  <a:off x="11141580" y="3910200"/>
                  <a:ext cx="141480" cy="28440"/>
                </a:xfrm>
                <a:prstGeom prst="rect">
                  <a:avLst/>
                </a:prstGeom>
              </p:spPr>
            </p:pic>
          </mc:Fallback>
        </mc:AlternateContent>
        <mc:AlternateContent xmlns:mc="http://schemas.openxmlformats.org/markup-compatibility/2006" xmlns:p14="http://schemas.microsoft.com/office/powerpoint/2010/main">
          <mc:Choice Requires="p14">
            <p:contentPart p14:bwMode="auto" r:id="rId81">
              <p14:nvContentPartPr>
                <p14:cNvPr id="49" name="筆跡 48">
                  <a:extLst>
                    <a:ext uri="{FF2B5EF4-FFF2-40B4-BE49-F238E27FC236}">
                      <a16:creationId xmlns:a16="http://schemas.microsoft.com/office/drawing/2014/main" id="{8DCD64C8-52FE-C73A-11F6-181B0F03F96D}"/>
                    </a:ext>
                  </a:extLst>
                </p14:cNvPr>
                <p14:cNvContentPartPr/>
                <p14:nvPr/>
              </p14:nvContentPartPr>
              <p14:xfrm>
                <a:off x="11245620" y="3893640"/>
                <a:ext cx="60480" cy="182520"/>
              </p14:xfrm>
            </p:contentPart>
          </mc:Choice>
          <mc:Fallback xmlns="">
            <p:pic>
              <p:nvPicPr>
                <p:cNvPr id="49" name="筆跡 48">
                  <a:extLst>
                    <a:ext uri="{FF2B5EF4-FFF2-40B4-BE49-F238E27FC236}">
                      <a16:creationId xmlns:a16="http://schemas.microsoft.com/office/drawing/2014/main" id="{8DCD64C8-52FE-C73A-11F6-181B0F03F96D}"/>
                    </a:ext>
                  </a:extLst>
                </p:cNvPr>
                <p:cNvPicPr/>
                <p:nvPr/>
              </p:nvPicPr>
              <p:blipFill>
                <a:blip r:embed="rId82"/>
                <a:stretch>
                  <a:fillRect/>
                </a:stretch>
              </p:blipFill>
              <p:spPr>
                <a:xfrm>
                  <a:off x="11239500" y="3887520"/>
                  <a:ext cx="72720" cy="194760"/>
                </a:xfrm>
                <a:prstGeom prst="rect">
                  <a:avLst/>
                </a:prstGeom>
              </p:spPr>
            </p:pic>
          </mc:Fallback>
        </mc:AlternateContent>
        <mc:AlternateContent xmlns:mc="http://schemas.openxmlformats.org/markup-compatibility/2006" xmlns:p14="http://schemas.microsoft.com/office/powerpoint/2010/main">
          <mc:Choice Requires="p14">
            <p:contentPart p14:bwMode="auto" r:id="rId83">
              <p14:nvContentPartPr>
                <p14:cNvPr id="50" name="筆跡 49">
                  <a:extLst>
                    <a:ext uri="{FF2B5EF4-FFF2-40B4-BE49-F238E27FC236}">
                      <a16:creationId xmlns:a16="http://schemas.microsoft.com/office/drawing/2014/main" id="{DA765545-93D0-80EA-6B02-91769F87AC2C}"/>
                    </a:ext>
                  </a:extLst>
                </p14:cNvPr>
                <p14:cNvContentPartPr/>
                <p14:nvPr/>
              </p14:nvContentPartPr>
              <p14:xfrm>
                <a:off x="11391780" y="3842880"/>
                <a:ext cx="101160" cy="28080"/>
              </p14:xfrm>
            </p:contentPart>
          </mc:Choice>
          <mc:Fallback xmlns="">
            <p:pic>
              <p:nvPicPr>
                <p:cNvPr id="50" name="筆跡 49">
                  <a:extLst>
                    <a:ext uri="{FF2B5EF4-FFF2-40B4-BE49-F238E27FC236}">
                      <a16:creationId xmlns:a16="http://schemas.microsoft.com/office/drawing/2014/main" id="{DA765545-93D0-80EA-6B02-91769F87AC2C}"/>
                    </a:ext>
                  </a:extLst>
                </p:cNvPr>
                <p:cNvPicPr/>
                <p:nvPr/>
              </p:nvPicPr>
              <p:blipFill>
                <a:blip r:embed="rId84"/>
                <a:stretch>
                  <a:fillRect/>
                </a:stretch>
              </p:blipFill>
              <p:spPr>
                <a:xfrm>
                  <a:off x="11385660" y="3836760"/>
                  <a:ext cx="113400" cy="40320"/>
                </a:xfrm>
                <a:prstGeom prst="rect">
                  <a:avLst/>
                </a:prstGeom>
              </p:spPr>
            </p:pic>
          </mc:Fallback>
        </mc:AlternateContent>
        <mc:AlternateContent xmlns:mc="http://schemas.openxmlformats.org/markup-compatibility/2006" xmlns:p14="http://schemas.microsoft.com/office/powerpoint/2010/main">
          <mc:Choice Requires="p14">
            <p:contentPart p14:bwMode="auto" r:id="rId85">
              <p14:nvContentPartPr>
                <p14:cNvPr id="51" name="筆跡 50">
                  <a:extLst>
                    <a:ext uri="{FF2B5EF4-FFF2-40B4-BE49-F238E27FC236}">
                      <a16:creationId xmlns:a16="http://schemas.microsoft.com/office/drawing/2014/main" id="{53F84667-ED77-4443-8905-6369A1EDBE8B}"/>
                    </a:ext>
                  </a:extLst>
                </p14:cNvPr>
                <p14:cNvContentPartPr/>
                <p14:nvPr/>
              </p14:nvContentPartPr>
              <p14:xfrm>
                <a:off x="11406180" y="3863040"/>
                <a:ext cx="100800" cy="226440"/>
              </p14:xfrm>
            </p:contentPart>
          </mc:Choice>
          <mc:Fallback xmlns="">
            <p:pic>
              <p:nvPicPr>
                <p:cNvPr id="51" name="筆跡 50">
                  <a:extLst>
                    <a:ext uri="{FF2B5EF4-FFF2-40B4-BE49-F238E27FC236}">
                      <a16:creationId xmlns:a16="http://schemas.microsoft.com/office/drawing/2014/main" id="{53F84667-ED77-4443-8905-6369A1EDBE8B}"/>
                    </a:ext>
                  </a:extLst>
                </p:cNvPr>
                <p:cNvPicPr/>
                <p:nvPr/>
              </p:nvPicPr>
              <p:blipFill>
                <a:blip r:embed="rId86"/>
                <a:stretch>
                  <a:fillRect/>
                </a:stretch>
              </p:blipFill>
              <p:spPr>
                <a:xfrm>
                  <a:off x="11400060" y="3856920"/>
                  <a:ext cx="113040" cy="238680"/>
                </a:xfrm>
                <a:prstGeom prst="rect">
                  <a:avLst/>
                </a:prstGeom>
              </p:spPr>
            </p:pic>
          </mc:Fallback>
        </mc:AlternateContent>
        <mc:AlternateContent xmlns:mc="http://schemas.openxmlformats.org/markup-compatibility/2006" xmlns:p14="http://schemas.microsoft.com/office/powerpoint/2010/main">
          <mc:Choice Requires="p14">
            <p:contentPart p14:bwMode="auto" r:id="rId87">
              <p14:nvContentPartPr>
                <p14:cNvPr id="52" name="筆跡 51">
                  <a:extLst>
                    <a:ext uri="{FF2B5EF4-FFF2-40B4-BE49-F238E27FC236}">
                      <a16:creationId xmlns:a16="http://schemas.microsoft.com/office/drawing/2014/main" id="{D5FA2FE0-53B6-0A34-3C7B-E725B2DFC134}"/>
                    </a:ext>
                  </a:extLst>
                </p14:cNvPr>
                <p14:cNvContentPartPr/>
                <p14:nvPr/>
              </p14:nvContentPartPr>
              <p14:xfrm>
                <a:off x="11452620" y="4007760"/>
                <a:ext cx="70560" cy="58320"/>
              </p14:xfrm>
            </p:contentPart>
          </mc:Choice>
          <mc:Fallback xmlns="">
            <p:pic>
              <p:nvPicPr>
                <p:cNvPr id="52" name="筆跡 51">
                  <a:extLst>
                    <a:ext uri="{FF2B5EF4-FFF2-40B4-BE49-F238E27FC236}">
                      <a16:creationId xmlns:a16="http://schemas.microsoft.com/office/drawing/2014/main" id="{D5FA2FE0-53B6-0A34-3C7B-E725B2DFC134}"/>
                    </a:ext>
                  </a:extLst>
                </p:cNvPr>
                <p:cNvPicPr/>
                <p:nvPr/>
              </p:nvPicPr>
              <p:blipFill>
                <a:blip r:embed="rId88"/>
                <a:stretch>
                  <a:fillRect/>
                </a:stretch>
              </p:blipFill>
              <p:spPr>
                <a:xfrm>
                  <a:off x="11446500" y="4001640"/>
                  <a:ext cx="82800" cy="70560"/>
                </a:xfrm>
                <a:prstGeom prst="rect">
                  <a:avLst/>
                </a:prstGeom>
              </p:spPr>
            </p:pic>
          </mc:Fallback>
        </mc:AlternateContent>
        <mc:AlternateContent xmlns:mc="http://schemas.openxmlformats.org/markup-compatibility/2006" xmlns:p14="http://schemas.microsoft.com/office/powerpoint/2010/main">
          <mc:Choice Requires="p14">
            <p:contentPart p14:bwMode="auto" r:id="rId89">
              <p14:nvContentPartPr>
                <p14:cNvPr id="53" name="筆跡 52">
                  <a:extLst>
                    <a:ext uri="{FF2B5EF4-FFF2-40B4-BE49-F238E27FC236}">
                      <a16:creationId xmlns:a16="http://schemas.microsoft.com/office/drawing/2014/main" id="{AE7B302F-253B-B710-D8FA-D94D73F62C91}"/>
                    </a:ext>
                  </a:extLst>
                </p14:cNvPr>
                <p14:cNvContentPartPr/>
                <p14:nvPr/>
              </p14:nvContentPartPr>
              <p14:xfrm>
                <a:off x="11528580" y="3844680"/>
                <a:ext cx="126720" cy="34560"/>
              </p14:xfrm>
            </p:contentPart>
          </mc:Choice>
          <mc:Fallback xmlns="">
            <p:pic>
              <p:nvPicPr>
                <p:cNvPr id="53" name="筆跡 52">
                  <a:extLst>
                    <a:ext uri="{FF2B5EF4-FFF2-40B4-BE49-F238E27FC236}">
                      <a16:creationId xmlns:a16="http://schemas.microsoft.com/office/drawing/2014/main" id="{AE7B302F-253B-B710-D8FA-D94D73F62C91}"/>
                    </a:ext>
                  </a:extLst>
                </p:cNvPr>
                <p:cNvPicPr/>
                <p:nvPr/>
              </p:nvPicPr>
              <p:blipFill>
                <a:blip r:embed="rId90"/>
                <a:stretch>
                  <a:fillRect/>
                </a:stretch>
              </p:blipFill>
              <p:spPr>
                <a:xfrm>
                  <a:off x="11522460" y="3838560"/>
                  <a:ext cx="138960" cy="46800"/>
                </a:xfrm>
                <a:prstGeom prst="rect">
                  <a:avLst/>
                </a:prstGeom>
              </p:spPr>
            </p:pic>
          </mc:Fallback>
        </mc:AlternateContent>
        <mc:AlternateContent xmlns:mc="http://schemas.openxmlformats.org/markup-compatibility/2006" xmlns:p14="http://schemas.microsoft.com/office/powerpoint/2010/main">
          <mc:Choice Requires="p14">
            <p:contentPart p14:bwMode="auto" r:id="rId91">
              <p14:nvContentPartPr>
                <p14:cNvPr id="57" name="筆跡 56">
                  <a:extLst>
                    <a:ext uri="{FF2B5EF4-FFF2-40B4-BE49-F238E27FC236}">
                      <a16:creationId xmlns:a16="http://schemas.microsoft.com/office/drawing/2014/main" id="{FBE3C249-7E29-D2C9-3910-89E99E7BBC1B}"/>
                    </a:ext>
                  </a:extLst>
                </p14:cNvPr>
                <p14:cNvContentPartPr/>
                <p14:nvPr/>
              </p14:nvContentPartPr>
              <p14:xfrm>
                <a:off x="11627940" y="3809760"/>
                <a:ext cx="39240" cy="258120"/>
              </p14:xfrm>
            </p:contentPart>
          </mc:Choice>
          <mc:Fallback xmlns="">
            <p:pic>
              <p:nvPicPr>
                <p:cNvPr id="57" name="筆跡 56">
                  <a:extLst>
                    <a:ext uri="{FF2B5EF4-FFF2-40B4-BE49-F238E27FC236}">
                      <a16:creationId xmlns:a16="http://schemas.microsoft.com/office/drawing/2014/main" id="{FBE3C249-7E29-D2C9-3910-89E99E7BBC1B}"/>
                    </a:ext>
                  </a:extLst>
                </p:cNvPr>
                <p:cNvPicPr/>
                <p:nvPr/>
              </p:nvPicPr>
              <p:blipFill>
                <a:blip r:embed="rId92"/>
                <a:stretch>
                  <a:fillRect/>
                </a:stretch>
              </p:blipFill>
              <p:spPr>
                <a:xfrm>
                  <a:off x="11621820" y="3803640"/>
                  <a:ext cx="51480" cy="270360"/>
                </a:xfrm>
                <a:prstGeom prst="rect">
                  <a:avLst/>
                </a:prstGeom>
              </p:spPr>
            </p:pic>
          </mc:Fallback>
        </mc:AlternateContent>
        <mc:AlternateContent xmlns:mc="http://schemas.openxmlformats.org/markup-compatibility/2006" xmlns:p14="http://schemas.microsoft.com/office/powerpoint/2010/main">
          <mc:Choice Requires="p14">
            <p:contentPart p14:bwMode="auto" r:id="rId93">
              <p14:nvContentPartPr>
                <p14:cNvPr id="58" name="筆跡 57">
                  <a:extLst>
                    <a:ext uri="{FF2B5EF4-FFF2-40B4-BE49-F238E27FC236}">
                      <a16:creationId xmlns:a16="http://schemas.microsoft.com/office/drawing/2014/main" id="{354B50BE-F315-B127-B124-AA15F3520B16}"/>
                    </a:ext>
                  </a:extLst>
                </p14:cNvPr>
                <p14:cNvContentPartPr/>
                <p14:nvPr/>
              </p14:nvContentPartPr>
              <p14:xfrm>
                <a:off x="11597340" y="3945480"/>
                <a:ext cx="101880" cy="84240"/>
              </p14:xfrm>
            </p:contentPart>
          </mc:Choice>
          <mc:Fallback xmlns="">
            <p:pic>
              <p:nvPicPr>
                <p:cNvPr id="58" name="筆跡 57">
                  <a:extLst>
                    <a:ext uri="{FF2B5EF4-FFF2-40B4-BE49-F238E27FC236}">
                      <a16:creationId xmlns:a16="http://schemas.microsoft.com/office/drawing/2014/main" id="{354B50BE-F315-B127-B124-AA15F3520B16}"/>
                    </a:ext>
                  </a:extLst>
                </p:cNvPr>
                <p:cNvPicPr/>
                <p:nvPr/>
              </p:nvPicPr>
              <p:blipFill>
                <a:blip r:embed="rId94"/>
                <a:stretch>
                  <a:fillRect/>
                </a:stretch>
              </p:blipFill>
              <p:spPr>
                <a:xfrm>
                  <a:off x="11591220" y="3939360"/>
                  <a:ext cx="114120" cy="96480"/>
                </a:xfrm>
                <a:prstGeom prst="rect">
                  <a:avLst/>
                </a:prstGeom>
              </p:spPr>
            </p:pic>
          </mc:Fallback>
        </mc:AlternateContent>
        <mc:AlternateContent xmlns:mc="http://schemas.openxmlformats.org/markup-compatibility/2006" xmlns:p14="http://schemas.microsoft.com/office/powerpoint/2010/main">
          <mc:Choice Requires="p14">
            <p:contentPart p14:bwMode="auto" r:id="rId95">
              <p14:nvContentPartPr>
                <p14:cNvPr id="59" name="筆跡 58">
                  <a:extLst>
                    <a:ext uri="{FF2B5EF4-FFF2-40B4-BE49-F238E27FC236}">
                      <a16:creationId xmlns:a16="http://schemas.microsoft.com/office/drawing/2014/main" id="{6552A5BE-03EF-9D5C-2BF8-4480FABEEF57}"/>
                    </a:ext>
                  </a:extLst>
                </p14:cNvPr>
                <p14:cNvContentPartPr/>
                <p14:nvPr/>
              </p14:nvContentPartPr>
              <p14:xfrm>
                <a:off x="11635500" y="3973200"/>
                <a:ext cx="99000" cy="94320"/>
              </p14:xfrm>
            </p:contentPart>
          </mc:Choice>
          <mc:Fallback xmlns="">
            <p:pic>
              <p:nvPicPr>
                <p:cNvPr id="59" name="筆跡 58">
                  <a:extLst>
                    <a:ext uri="{FF2B5EF4-FFF2-40B4-BE49-F238E27FC236}">
                      <a16:creationId xmlns:a16="http://schemas.microsoft.com/office/drawing/2014/main" id="{6552A5BE-03EF-9D5C-2BF8-4480FABEEF57}"/>
                    </a:ext>
                  </a:extLst>
                </p:cNvPr>
                <p:cNvPicPr/>
                <p:nvPr/>
              </p:nvPicPr>
              <p:blipFill>
                <a:blip r:embed="rId96"/>
                <a:stretch>
                  <a:fillRect/>
                </a:stretch>
              </p:blipFill>
              <p:spPr>
                <a:xfrm>
                  <a:off x="11629380" y="3967080"/>
                  <a:ext cx="111240" cy="106560"/>
                </a:xfrm>
                <a:prstGeom prst="rect">
                  <a:avLst/>
                </a:prstGeom>
              </p:spPr>
            </p:pic>
          </mc:Fallback>
        </mc:AlternateContent>
        <mc:AlternateContent xmlns:mc="http://schemas.openxmlformats.org/markup-compatibility/2006" xmlns:p14="http://schemas.microsoft.com/office/powerpoint/2010/main">
          <mc:Choice Requires="p14">
            <p:contentPart p14:bwMode="auto" r:id="rId97">
              <p14:nvContentPartPr>
                <p14:cNvPr id="60" name="筆跡 59">
                  <a:extLst>
                    <a:ext uri="{FF2B5EF4-FFF2-40B4-BE49-F238E27FC236}">
                      <a16:creationId xmlns:a16="http://schemas.microsoft.com/office/drawing/2014/main" id="{95715027-C373-9E02-5498-914D01F20373}"/>
                    </a:ext>
                  </a:extLst>
                </p14:cNvPr>
                <p14:cNvContentPartPr/>
                <p14:nvPr/>
              </p14:nvContentPartPr>
              <p14:xfrm>
                <a:off x="11712900" y="3784200"/>
                <a:ext cx="41400" cy="25920"/>
              </p14:xfrm>
            </p:contentPart>
          </mc:Choice>
          <mc:Fallback xmlns="">
            <p:pic>
              <p:nvPicPr>
                <p:cNvPr id="60" name="筆跡 59">
                  <a:extLst>
                    <a:ext uri="{FF2B5EF4-FFF2-40B4-BE49-F238E27FC236}">
                      <a16:creationId xmlns:a16="http://schemas.microsoft.com/office/drawing/2014/main" id="{95715027-C373-9E02-5498-914D01F20373}"/>
                    </a:ext>
                  </a:extLst>
                </p:cNvPr>
                <p:cNvPicPr/>
                <p:nvPr/>
              </p:nvPicPr>
              <p:blipFill>
                <a:blip r:embed="rId98"/>
                <a:stretch>
                  <a:fillRect/>
                </a:stretch>
              </p:blipFill>
              <p:spPr>
                <a:xfrm>
                  <a:off x="11706780" y="3778080"/>
                  <a:ext cx="53640" cy="38160"/>
                </a:xfrm>
                <a:prstGeom prst="rect">
                  <a:avLst/>
                </a:prstGeom>
              </p:spPr>
            </p:pic>
          </mc:Fallback>
        </mc:AlternateContent>
        <mc:AlternateContent xmlns:mc="http://schemas.openxmlformats.org/markup-compatibility/2006" xmlns:p14="http://schemas.microsoft.com/office/powerpoint/2010/main">
          <mc:Choice Requires="p14">
            <p:contentPart p14:bwMode="auto" r:id="rId99">
              <p14:nvContentPartPr>
                <p14:cNvPr id="61" name="筆跡 60">
                  <a:extLst>
                    <a:ext uri="{FF2B5EF4-FFF2-40B4-BE49-F238E27FC236}">
                      <a16:creationId xmlns:a16="http://schemas.microsoft.com/office/drawing/2014/main" id="{5CD2AB2A-8EB5-DBF8-BCD7-8639BC7A456A}"/>
                    </a:ext>
                  </a:extLst>
                </p14:cNvPr>
                <p14:cNvContentPartPr/>
                <p14:nvPr/>
              </p14:nvContentPartPr>
              <p14:xfrm>
                <a:off x="11733780" y="3771600"/>
                <a:ext cx="39240" cy="165960"/>
              </p14:xfrm>
            </p:contentPart>
          </mc:Choice>
          <mc:Fallback xmlns="">
            <p:pic>
              <p:nvPicPr>
                <p:cNvPr id="61" name="筆跡 60">
                  <a:extLst>
                    <a:ext uri="{FF2B5EF4-FFF2-40B4-BE49-F238E27FC236}">
                      <a16:creationId xmlns:a16="http://schemas.microsoft.com/office/drawing/2014/main" id="{5CD2AB2A-8EB5-DBF8-BCD7-8639BC7A456A}"/>
                    </a:ext>
                  </a:extLst>
                </p:cNvPr>
                <p:cNvPicPr/>
                <p:nvPr/>
              </p:nvPicPr>
              <p:blipFill>
                <a:blip r:embed="rId100"/>
                <a:stretch>
                  <a:fillRect/>
                </a:stretch>
              </p:blipFill>
              <p:spPr>
                <a:xfrm>
                  <a:off x="11727660" y="3765480"/>
                  <a:ext cx="51480" cy="178200"/>
                </a:xfrm>
                <a:prstGeom prst="rect">
                  <a:avLst/>
                </a:prstGeom>
              </p:spPr>
            </p:pic>
          </mc:Fallback>
        </mc:AlternateContent>
        <mc:AlternateContent xmlns:mc="http://schemas.openxmlformats.org/markup-compatibility/2006" xmlns:p14="http://schemas.microsoft.com/office/powerpoint/2010/main">
          <mc:Choice Requires="p14">
            <p:contentPart p14:bwMode="auto" r:id="rId101">
              <p14:nvContentPartPr>
                <p14:cNvPr id="62" name="筆跡 61">
                  <a:extLst>
                    <a:ext uri="{FF2B5EF4-FFF2-40B4-BE49-F238E27FC236}">
                      <a16:creationId xmlns:a16="http://schemas.microsoft.com/office/drawing/2014/main" id="{4921BFD4-D2D5-652C-CB7D-B89B927B8607}"/>
                    </a:ext>
                  </a:extLst>
                </p14:cNvPr>
                <p14:cNvContentPartPr/>
                <p14:nvPr/>
              </p14:nvContentPartPr>
              <p14:xfrm>
                <a:off x="11787780" y="3908760"/>
                <a:ext cx="360" cy="360"/>
              </p14:xfrm>
            </p:contentPart>
          </mc:Choice>
          <mc:Fallback xmlns="">
            <p:pic>
              <p:nvPicPr>
                <p:cNvPr id="62" name="筆跡 61">
                  <a:extLst>
                    <a:ext uri="{FF2B5EF4-FFF2-40B4-BE49-F238E27FC236}">
                      <a16:creationId xmlns:a16="http://schemas.microsoft.com/office/drawing/2014/main" id="{4921BFD4-D2D5-652C-CB7D-B89B927B8607}"/>
                    </a:ext>
                  </a:extLst>
                </p:cNvPr>
                <p:cNvPicPr/>
                <p:nvPr/>
              </p:nvPicPr>
              <p:blipFill>
                <a:blip r:embed="rId12"/>
                <a:stretch>
                  <a:fillRect/>
                </a:stretch>
              </p:blipFill>
              <p:spPr>
                <a:xfrm>
                  <a:off x="11781660" y="3902640"/>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102">
              <p14:nvContentPartPr>
                <p14:cNvPr id="63" name="筆跡 62">
                  <a:extLst>
                    <a:ext uri="{FF2B5EF4-FFF2-40B4-BE49-F238E27FC236}">
                      <a16:creationId xmlns:a16="http://schemas.microsoft.com/office/drawing/2014/main" id="{2BC5920F-10C2-8DEA-1520-1EC5AE683026}"/>
                    </a:ext>
                  </a:extLst>
                </p14:cNvPr>
                <p14:cNvContentPartPr/>
                <p14:nvPr/>
              </p14:nvContentPartPr>
              <p14:xfrm>
                <a:off x="11764740" y="3964200"/>
                <a:ext cx="23400" cy="18360"/>
              </p14:xfrm>
            </p:contentPart>
          </mc:Choice>
          <mc:Fallback xmlns="">
            <p:pic>
              <p:nvPicPr>
                <p:cNvPr id="63" name="筆跡 62">
                  <a:extLst>
                    <a:ext uri="{FF2B5EF4-FFF2-40B4-BE49-F238E27FC236}">
                      <a16:creationId xmlns:a16="http://schemas.microsoft.com/office/drawing/2014/main" id="{2BC5920F-10C2-8DEA-1520-1EC5AE683026}"/>
                    </a:ext>
                  </a:extLst>
                </p:cNvPr>
                <p:cNvPicPr/>
                <p:nvPr/>
              </p:nvPicPr>
              <p:blipFill>
                <a:blip r:embed="rId103"/>
                <a:stretch>
                  <a:fillRect/>
                </a:stretch>
              </p:blipFill>
              <p:spPr>
                <a:xfrm>
                  <a:off x="11758620" y="3958080"/>
                  <a:ext cx="35640" cy="30600"/>
                </a:xfrm>
                <a:prstGeom prst="rect">
                  <a:avLst/>
                </a:prstGeom>
              </p:spPr>
            </p:pic>
          </mc:Fallback>
        </mc:AlternateContent>
        <mc:AlternateContent xmlns:mc="http://schemas.openxmlformats.org/markup-compatibility/2006" xmlns:p14="http://schemas.microsoft.com/office/powerpoint/2010/main">
          <mc:Choice Requires="p14">
            <p:contentPart p14:bwMode="auto" r:id="rId104">
              <p14:nvContentPartPr>
                <p14:cNvPr id="64" name="筆跡 63">
                  <a:extLst>
                    <a:ext uri="{FF2B5EF4-FFF2-40B4-BE49-F238E27FC236}">
                      <a16:creationId xmlns:a16="http://schemas.microsoft.com/office/drawing/2014/main" id="{F5A96B87-FBD5-2134-CA2A-72009CC30E86}"/>
                    </a:ext>
                  </a:extLst>
                </p14:cNvPr>
                <p14:cNvContentPartPr/>
                <p14:nvPr/>
              </p14:nvContentPartPr>
              <p14:xfrm>
                <a:off x="11760420" y="3939000"/>
                <a:ext cx="59400" cy="175680"/>
              </p14:xfrm>
            </p:contentPart>
          </mc:Choice>
          <mc:Fallback xmlns="">
            <p:pic>
              <p:nvPicPr>
                <p:cNvPr id="64" name="筆跡 63">
                  <a:extLst>
                    <a:ext uri="{FF2B5EF4-FFF2-40B4-BE49-F238E27FC236}">
                      <a16:creationId xmlns:a16="http://schemas.microsoft.com/office/drawing/2014/main" id="{F5A96B87-FBD5-2134-CA2A-72009CC30E86}"/>
                    </a:ext>
                  </a:extLst>
                </p:cNvPr>
                <p:cNvPicPr/>
                <p:nvPr/>
              </p:nvPicPr>
              <p:blipFill>
                <a:blip r:embed="rId105"/>
                <a:stretch>
                  <a:fillRect/>
                </a:stretch>
              </p:blipFill>
              <p:spPr>
                <a:xfrm>
                  <a:off x="11754300" y="3932880"/>
                  <a:ext cx="71640" cy="187920"/>
                </a:xfrm>
                <a:prstGeom prst="rect">
                  <a:avLst/>
                </a:prstGeom>
              </p:spPr>
            </p:pic>
          </mc:Fallback>
        </mc:AlternateContent>
      </p:grpSp>
      <p:grpSp>
        <p:nvGrpSpPr>
          <p:cNvPr id="81" name="群組 80">
            <a:extLst>
              <a:ext uri="{FF2B5EF4-FFF2-40B4-BE49-F238E27FC236}">
                <a16:creationId xmlns:a16="http://schemas.microsoft.com/office/drawing/2014/main" id="{C0D95D32-47C9-2FB8-656A-47C9C0853735}"/>
              </a:ext>
            </a:extLst>
          </p:cNvPr>
          <p:cNvGrpSpPr/>
          <p:nvPr/>
        </p:nvGrpSpPr>
        <p:grpSpPr>
          <a:xfrm>
            <a:off x="10408620" y="4297200"/>
            <a:ext cx="1179000" cy="389520"/>
            <a:chOff x="10408620" y="4297200"/>
            <a:chExt cx="1179000" cy="389520"/>
          </a:xfrm>
        </p:grpSpPr>
        <mc:AlternateContent xmlns:mc="http://schemas.openxmlformats.org/markup-compatibility/2006" xmlns:p14="http://schemas.microsoft.com/office/powerpoint/2010/main">
          <mc:Choice Requires="p14">
            <p:contentPart p14:bwMode="auto" r:id="rId106">
              <p14:nvContentPartPr>
                <p14:cNvPr id="66" name="筆跡 65">
                  <a:extLst>
                    <a:ext uri="{FF2B5EF4-FFF2-40B4-BE49-F238E27FC236}">
                      <a16:creationId xmlns:a16="http://schemas.microsoft.com/office/drawing/2014/main" id="{1864DA08-0F08-F902-7A74-8024C9E55966}"/>
                    </a:ext>
                  </a:extLst>
                </p14:cNvPr>
                <p14:cNvContentPartPr/>
                <p14:nvPr/>
              </p14:nvContentPartPr>
              <p14:xfrm>
                <a:off x="10408620" y="4510680"/>
                <a:ext cx="31320" cy="176040"/>
              </p14:xfrm>
            </p:contentPart>
          </mc:Choice>
          <mc:Fallback xmlns="">
            <p:pic>
              <p:nvPicPr>
                <p:cNvPr id="66" name="筆跡 65">
                  <a:extLst>
                    <a:ext uri="{FF2B5EF4-FFF2-40B4-BE49-F238E27FC236}">
                      <a16:creationId xmlns:a16="http://schemas.microsoft.com/office/drawing/2014/main" id="{1864DA08-0F08-F902-7A74-8024C9E55966}"/>
                    </a:ext>
                  </a:extLst>
                </p:cNvPr>
                <p:cNvPicPr/>
                <p:nvPr/>
              </p:nvPicPr>
              <p:blipFill>
                <a:blip r:embed="rId107"/>
                <a:stretch>
                  <a:fillRect/>
                </a:stretch>
              </p:blipFill>
              <p:spPr>
                <a:xfrm>
                  <a:off x="10402500" y="4504560"/>
                  <a:ext cx="43560" cy="188280"/>
                </a:xfrm>
                <a:prstGeom prst="rect">
                  <a:avLst/>
                </a:prstGeom>
              </p:spPr>
            </p:pic>
          </mc:Fallback>
        </mc:AlternateContent>
        <mc:AlternateContent xmlns:mc="http://schemas.openxmlformats.org/markup-compatibility/2006" xmlns:p14="http://schemas.microsoft.com/office/powerpoint/2010/main">
          <mc:Choice Requires="p14">
            <p:contentPart p14:bwMode="auto" r:id="rId108">
              <p14:nvContentPartPr>
                <p14:cNvPr id="67" name="筆跡 66">
                  <a:extLst>
                    <a:ext uri="{FF2B5EF4-FFF2-40B4-BE49-F238E27FC236}">
                      <a16:creationId xmlns:a16="http://schemas.microsoft.com/office/drawing/2014/main" id="{B3E54AF3-78D3-FA3B-22D6-20696285877D}"/>
                    </a:ext>
                  </a:extLst>
                </p14:cNvPr>
                <p14:cNvContentPartPr/>
                <p14:nvPr/>
              </p14:nvContentPartPr>
              <p14:xfrm>
                <a:off x="10431300" y="4500600"/>
                <a:ext cx="200520" cy="137520"/>
              </p14:xfrm>
            </p:contentPart>
          </mc:Choice>
          <mc:Fallback xmlns="">
            <p:pic>
              <p:nvPicPr>
                <p:cNvPr id="67" name="筆跡 66">
                  <a:extLst>
                    <a:ext uri="{FF2B5EF4-FFF2-40B4-BE49-F238E27FC236}">
                      <a16:creationId xmlns:a16="http://schemas.microsoft.com/office/drawing/2014/main" id="{B3E54AF3-78D3-FA3B-22D6-20696285877D}"/>
                    </a:ext>
                  </a:extLst>
                </p:cNvPr>
                <p:cNvPicPr/>
                <p:nvPr/>
              </p:nvPicPr>
              <p:blipFill>
                <a:blip r:embed="rId109"/>
                <a:stretch>
                  <a:fillRect/>
                </a:stretch>
              </p:blipFill>
              <p:spPr>
                <a:xfrm>
                  <a:off x="10425180" y="4494480"/>
                  <a:ext cx="212760" cy="149760"/>
                </a:xfrm>
                <a:prstGeom prst="rect">
                  <a:avLst/>
                </a:prstGeom>
              </p:spPr>
            </p:pic>
          </mc:Fallback>
        </mc:AlternateContent>
        <mc:AlternateContent xmlns:mc="http://schemas.openxmlformats.org/markup-compatibility/2006" xmlns:p14="http://schemas.microsoft.com/office/powerpoint/2010/main">
          <mc:Choice Requires="p14">
            <p:contentPart p14:bwMode="auto" r:id="rId110">
              <p14:nvContentPartPr>
                <p14:cNvPr id="68" name="筆跡 67">
                  <a:extLst>
                    <a:ext uri="{FF2B5EF4-FFF2-40B4-BE49-F238E27FC236}">
                      <a16:creationId xmlns:a16="http://schemas.microsoft.com/office/drawing/2014/main" id="{5C1DE164-DE5F-59DB-B2A3-7AE0A8764CFB}"/>
                    </a:ext>
                  </a:extLst>
                </p14:cNvPr>
                <p14:cNvContentPartPr/>
                <p14:nvPr/>
              </p14:nvContentPartPr>
              <p14:xfrm>
                <a:off x="10500060" y="4527240"/>
                <a:ext cx="92160" cy="60120"/>
              </p14:xfrm>
            </p:contentPart>
          </mc:Choice>
          <mc:Fallback xmlns="">
            <p:pic>
              <p:nvPicPr>
                <p:cNvPr id="68" name="筆跡 67">
                  <a:extLst>
                    <a:ext uri="{FF2B5EF4-FFF2-40B4-BE49-F238E27FC236}">
                      <a16:creationId xmlns:a16="http://schemas.microsoft.com/office/drawing/2014/main" id="{5C1DE164-DE5F-59DB-B2A3-7AE0A8764CFB}"/>
                    </a:ext>
                  </a:extLst>
                </p:cNvPr>
                <p:cNvPicPr/>
                <p:nvPr/>
              </p:nvPicPr>
              <p:blipFill>
                <a:blip r:embed="rId111"/>
                <a:stretch>
                  <a:fillRect/>
                </a:stretch>
              </p:blipFill>
              <p:spPr>
                <a:xfrm>
                  <a:off x="10493940" y="4521120"/>
                  <a:ext cx="104400" cy="72360"/>
                </a:xfrm>
                <a:prstGeom prst="rect">
                  <a:avLst/>
                </a:prstGeom>
              </p:spPr>
            </p:pic>
          </mc:Fallback>
        </mc:AlternateContent>
        <mc:AlternateContent xmlns:mc="http://schemas.openxmlformats.org/markup-compatibility/2006" xmlns:p14="http://schemas.microsoft.com/office/powerpoint/2010/main">
          <mc:Choice Requires="p14">
            <p:contentPart p14:bwMode="auto" r:id="rId112">
              <p14:nvContentPartPr>
                <p14:cNvPr id="69" name="筆跡 68">
                  <a:extLst>
                    <a:ext uri="{FF2B5EF4-FFF2-40B4-BE49-F238E27FC236}">
                      <a16:creationId xmlns:a16="http://schemas.microsoft.com/office/drawing/2014/main" id="{F417291D-FF1E-4627-2959-72FD8A56E483}"/>
                    </a:ext>
                  </a:extLst>
                </p14:cNvPr>
                <p14:cNvContentPartPr/>
                <p14:nvPr/>
              </p14:nvContentPartPr>
              <p14:xfrm>
                <a:off x="10577820" y="4533360"/>
                <a:ext cx="34560" cy="69120"/>
              </p14:xfrm>
            </p:contentPart>
          </mc:Choice>
          <mc:Fallback xmlns="">
            <p:pic>
              <p:nvPicPr>
                <p:cNvPr id="69" name="筆跡 68">
                  <a:extLst>
                    <a:ext uri="{FF2B5EF4-FFF2-40B4-BE49-F238E27FC236}">
                      <a16:creationId xmlns:a16="http://schemas.microsoft.com/office/drawing/2014/main" id="{F417291D-FF1E-4627-2959-72FD8A56E483}"/>
                    </a:ext>
                  </a:extLst>
                </p:cNvPr>
                <p:cNvPicPr/>
                <p:nvPr/>
              </p:nvPicPr>
              <p:blipFill>
                <a:blip r:embed="rId113"/>
                <a:stretch>
                  <a:fillRect/>
                </a:stretch>
              </p:blipFill>
              <p:spPr>
                <a:xfrm>
                  <a:off x="10571700" y="4527240"/>
                  <a:ext cx="46800" cy="81360"/>
                </a:xfrm>
                <a:prstGeom prst="rect">
                  <a:avLst/>
                </a:prstGeom>
              </p:spPr>
            </p:pic>
          </mc:Fallback>
        </mc:AlternateContent>
        <mc:AlternateContent xmlns:mc="http://schemas.openxmlformats.org/markup-compatibility/2006" xmlns:p14="http://schemas.microsoft.com/office/powerpoint/2010/main">
          <mc:Choice Requires="p14">
            <p:contentPart p14:bwMode="auto" r:id="rId114">
              <p14:nvContentPartPr>
                <p14:cNvPr id="70" name="筆跡 69">
                  <a:extLst>
                    <a:ext uri="{FF2B5EF4-FFF2-40B4-BE49-F238E27FC236}">
                      <a16:creationId xmlns:a16="http://schemas.microsoft.com/office/drawing/2014/main" id="{86558365-408E-0A97-5B9B-363EFCF97BF3}"/>
                    </a:ext>
                  </a:extLst>
                </p14:cNvPr>
                <p14:cNvContentPartPr/>
                <p14:nvPr/>
              </p14:nvContentPartPr>
              <p14:xfrm>
                <a:off x="10560900" y="4647120"/>
                <a:ext cx="105480" cy="24480"/>
              </p14:xfrm>
            </p:contentPart>
          </mc:Choice>
          <mc:Fallback xmlns="">
            <p:pic>
              <p:nvPicPr>
                <p:cNvPr id="70" name="筆跡 69">
                  <a:extLst>
                    <a:ext uri="{FF2B5EF4-FFF2-40B4-BE49-F238E27FC236}">
                      <a16:creationId xmlns:a16="http://schemas.microsoft.com/office/drawing/2014/main" id="{86558365-408E-0A97-5B9B-363EFCF97BF3}"/>
                    </a:ext>
                  </a:extLst>
                </p:cNvPr>
                <p:cNvPicPr/>
                <p:nvPr/>
              </p:nvPicPr>
              <p:blipFill>
                <a:blip r:embed="rId115"/>
                <a:stretch>
                  <a:fillRect/>
                </a:stretch>
              </p:blipFill>
              <p:spPr>
                <a:xfrm>
                  <a:off x="10554780" y="4641000"/>
                  <a:ext cx="117720" cy="36720"/>
                </a:xfrm>
                <a:prstGeom prst="rect">
                  <a:avLst/>
                </a:prstGeom>
              </p:spPr>
            </p:pic>
          </mc:Fallback>
        </mc:AlternateContent>
        <mc:AlternateContent xmlns:mc="http://schemas.openxmlformats.org/markup-compatibility/2006" xmlns:p14="http://schemas.microsoft.com/office/powerpoint/2010/main">
          <mc:Choice Requires="p14">
            <p:contentPart p14:bwMode="auto" r:id="rId116">
              <p14:nvContentPartPr>
                <p14:cNvPr id="71" name="筆跡 70">
                  <a:extLst>
                    <a:ext uri="{FF2B5EF4-FFF2-40B4-BE49-F238E27FC236}">
                      <a16:creationId xmlns:a16="http://schemas.microsoft.com/office/drawing/2014/main" id="{E2AA2436-F2D7-AED6-F60C-2813B21C44A1}"/>
                    </a:ext>
                  </a:extLst>
                </p14:cNvPr>
                <p14:cNvContentPartPr/>
                <p14:nvPr/>
              </p14:nvContentPartPr>
              <p14:xfrm>
                <a:off x="10736220" y="4419240"/>
                <a:ext cx="117000" cy="191520"/>
              </p14:xfrm>
            </p:contentPart>
          </mc:Choice>
          <mc:Fallback xmlns="">
            <p:pic>
              <p:nvPicPr>
                <p:cNvPr id="71" name="筆跡 70">
                  <a:extLst>
                    <a:ext uri="{FF2B5EF4-FFF2-40B4-BE49-F238E27FC236}">
                      <a16:creationId xmlns:a16="http://schemas.microsoft.com/office/drawing/2014/main" id="{E2AA2436-F2D7-AED6-F60C-2813B21C44A1}"/>
                    </a:ext>
                  </a:extLst>
                </p:cNvPr>
                <p:cNvPicPr/>
                <p:nvPr/>
              </p:nvPicPr>
              <p:blipFill>
                <a:blip r:embed="rId117"/>
                <a:stretch>
                  <a:fillRect/>
                </a:stretch>
              </p:blipFill>
              <p:spPr>
                <a:xfrm>
                  <a:off x="10730100" y="4413120"/>
                  <a:ext cx="129240" cy="203760"/>
                </a:xfrm>
                <a:prstGeom prst="rect">
                  <a:avLst/>
                </a:prstGeom>
              </p:spPr>
            </p:pic>
          </mc:Fallback>
        </mc:AlternateContent>
        <mc:AlternateContent xmlns:mc="http://schemas.openxmlformats.org/markup-compatibility/2006" xmlns:p14="http://schemas.microsoft.com/office/powerpoint/2010/main">
          <mc:Choice Requires="p14">
            <p:contentPart p14:bwMode="auto" r:id="rId118">
              <p14:nvContentPartPr>
                <p14:cNvPr id="72" name="筆跡 71">
                  <a:extLst>
                    <a:ext uri="{FF2B5EF4-FFF2-40B4-BE49-F238E27FC236}">
                      <a16:creationId xmlns:a16="http://schemas.microsoft.com/office/drawing/2014/main" id="{C62B78D1-97AE-B011-266D-C6337EA7377B}"/>
                    </a:ext>
                  </a:extLst>
                </p14:cNvPr>
                <p14:cNvContentPartPr/>
                <p14:nvPr/>
              </p14:nvContentPartPr>
              <p14:xfrm>
                <a:off x="10896420" y="4541280"/>
                <a:ext cx="360" cy="12600"/>
              </p14:xfrm>
            </p:contentPart>
          </mc:Choice>
          <mc:Fallback xmlns="">
            <p:pic>
              <p:nvPicPr>
                <p:cNvPr id="72" name="筆跡 71">
                  <a:extLst>
                    <a:ext uri="{FF2B5EF4-FFF2-40B4-BE49-F238E27FC236}">
                      <a16:creationId xmlns:a16="http://schemas.microsoft.com/office/drawing/2014/main" id="{C62B78D1-97AE-B011-266D-C6337EA7377B}"/>
                    </a:ext>
                  </a:extLst>
                </p:cNvPr>
                <p:cNvPicPr/>
                <p:nvPr/>
              </p:nvPicPr>
              <p:blipFill>
                <a:blip r:embed="rId119"/>
                <a:stretch>
                  <a:fillRect/>
                </a:stretch>
              </p:blipFill>
              <p:spPr>
                <a:xfrm>
                  <a:off x="10890300" y="4535160"/>
                  <a:ext cx="12600" cy="24840"/>
                </a:xfrm>
                <a:prstGeom prst="rect">
                  <a:avLst/>
                </a:prstGeom>
              </p:spPr>
            </p:pic>
          </mc:Fallback>
        </mc:AlternateContent>
        <mc:AlternateContent xmlns:mc="http://schemas.openxmlformats.org/markup-compatibility/2006" xmlns:p14="http://schemas.microsoft.com/office/powerpoint/2010/main">
          <mc:Choice Requires="p14">
            <p:contentPart p14:bwMode="auto" r:id="rId120">
              <p14:nvContentPartPr>
                <p14:cNvPr id="73" name="筆跡 72">
                  <a:extLst>
                    <a:ext uri="{FF2B5EF4-FFF2-40B4-BE49-F238E27FC236}">
                      <a16:creationId xmlns:a16="http://schemas.microsoft.com/office/drawing/2014/main" id="{86A94AF3-C224-8B13-0A2A-AABDDD82B46C}"/>
                    </a:ext>
                  </a:extLst>
                </p14:cNvPr>
                <p14:cNvContentPartPr/>
                <p14:nvPr/>
              </p14:nvContentPartPr>
              <p14:xfrm>
                <a:off x="10903980" y="4472880"/>
                <a:ext cx="360" cy="1800"/>
              </p14:xfrm>
            </p:contentPart>
          </mc:Choice>
          <mc:Fallback xmlns="">
            <p:pic>
              <p:nvPicPr>
                <p:cNvPr id="73" name="筆跡 72">
                  <a:extLst>
                    <a:ext uri="{FF2B5EF4-FFF2-40B4-BE49-F238E27FC236}">
                      <a16:creationId xmlns:a16="http://schemas.microsoft.com/office/drawing/2014/main" id="{86A94AF3-C224-8B13-0A2A-AABDDD82B46C}"/>
                    </a:ext>
                  </a:extLst>
                </p:cNvPr>
                <p:cNvPicPr/>
                <p:nvPr/>
              </p:nvPicPr>
              <p:blipFill>
                <a:blip r:embed="rId10"/>
                <a:stretch>
                  <a:fillRect/>
                </a:stretch>
              </p:blipFill>
              <p:spPr>
                <a:xfrm>
                  <a:off x="10897860" y="4466760"/>
                  <a:ext cx="12600" cy="14040"/>
                </a:xfrm>
                <a:prstGeom prst="rect">
                  <a:avLst/>
                </a:prstGeom>
              </p:spPr>
            </p:pic>
          </mc:Fallback>
        </mc:AlternateContent>
        <mc:AlternateContent xmlns:mc="http://schemas.openxmlformats.org/markup-compatibility/2006" xmlns:p14="http://schemas.microsoft.com/office/powerpoint/2010/main">
          <mc:Choice Requires="p14">
            <p:contentPart p14:bwMode="auto" r:id="rId121">
              <p14:nvContentPartPr>
                <p14:cNvPr id="74" name="筆跡 73">
                  <a:extLst>
                    <a:ext uri="{FF2B5EF4-FFF2-40B4-BE49-F238E27FC236}">
                      <a16:creationId xmlns:a16="http://schemas.microsoft.com/office/drawing/2014/main" id="{D52B211D-92A5-C236-2681-461988551D58}"/>
                    </a:ext>
                  </a:extLst>
                </p14:cNvPr>
                <p14:cNvContentPartPr/>
                <p14:nvPr/>
              </p14:nvContentPartPr>
              <p14:xfrm>
                <a:off x="10936380" y="4484040"/>
                <a:ext cx="76680" cy="154080"/>
              </p14:xfrm>
            </p:contentPart>
          </mc:Choice>
          <mc:Fallback xmlns="">
            <p:pic>
              <p:nvPicPr>
                <p:cNvPr id="74" name="筆跡 73">
                  <a:extLst>
                    <a:ext uri="{FF2B5EF4-FFF2-40B4-BE49-F238E27FC236}">
                      <a16:creationId xmlns:a16="http://schemas.microsoft.com/office/drawing/2014/main" id="{D52B211D-92A5-C236-2681-461988551D58}"/>
                    </a:ext>
                  </a:extLst>
                </p:cNvPr>
                <p:cNvPicPr/>
                <p:nvPr/>
              </p:nvPicPr>
              <p:blipFill>
                <a:blip r:embed="rId122"/>
                <a:stretch>
                  <a:fillRect/>
                </a:stretch>
              </p:blipFill>
              <p:spPr>
                <a:xfrm>
                  <a:off x="10930260" y="4477920"/>
                  <a:ext cx="88920" cy="166320"/>
                </a:xfrm>
                <a:prstGeom prst="rect">
                  <a:avLst/>
                </a:prstGeom>
              </p:spPr>
            </p:pic>
          </mc:Fallback>
        </mc:AlternateContent>
        <mc:AlternateContent xmlns:mc="http://schemas.openxmlformats.org/markup-compatibility/2006" xmlns:p14="http://schemas.microsoft.com/office/powerpoint/2010/main">
          <mc:Choice Requires="p14">
            <p:contentPart p14:bwMode="auto" r:id="rId123">
              <p14:nvContentPartPr>
                <p14:cNvPr id="75" name="筆跡 74">
                  <a:extLst>
                    <a:ext uri="{FF2B5EF4-FFF2-40B4-BE49-F238E27FC236}">
                      <a16:creationId xmlns:a16="http://schemas.microsoft.com/office/drawing/2014/main" id="{38A29E2A-9878-395D-2D9E-E96A8DDA6247}"/>
                    </a:ext>
                  </a:extLst>
                </p14:cNvPr>
                <p14:cNvContentPartPr/>
                <p14:nvPr/>
              </p14:nvContentPartPr>
              <p14:xfrm>
                <a:off x="11056260" y="4304760"/>
                <a:ext cx="87120" cy="218520"/>
              </p14:xfrm>
            </p:contentPart>
          </mc:Choice>
          <mc:Fallback xmlns="">
            <p:pic>
              <p:nvPicPr>
                <p:cNvPr id="75" name="筆跡 74">
                  <a:extLst>
                    <a:ext uri="{FF2B5EF4-FFF2-40B4-BE49-F238E27FC236}">
                      <a16:creationId xmlns:a16="http://schemas.microsoft.com/office/drawing/2014/main" id="{38A29E2A-9878-395D-2D9E-E96A8DDA6247}"/>
                    </a:ext>
                  </a:extLst>
                </p:cNvPr>
                <p:cNvPicPr/>
                <p:nvPr/>
              </p:nvPicPr>
              <p:blipFill>
                <a:blip r:embed="rId124"/>
                <a:stretch>
                  <a:fillRect/>
                </a:stretch>
              </p:blipFill>
              <p:spPr>
                <a:xfrm>
                  <a:off x="11050140" y="4298640"/>
                  <a:ext cx="99360" cy="230760"/>
                </a:xfrm>
                <a:prstGeom prst="rect">
                  <a:avLst/>
                </a:prstGeom>
              </p:spPr>
            </p:pic>
          </mc:Fallback>
        </mc:AlternateContent>
        <mc:AlternateContent xmlns:mc="http://schemas.openxmlformats.org/markup-compatibility/2006" xmlns:p14="http://schemas.microsoft.com/office/powerpoint/2010/main">
          <mc:Choice Requires="p14">
            <p:contentPart p14:bwMode="auto" r:id="rId125">
              <p14:nvContentPartPr>
                <p14:cNvPr id="76" name="筆跡 75">
                  <a:extLst>
                    <a:ext uri="{FF2B5EF4-FFF2-40B4-BE49-F238E27FC236}">
                      <a16:creationId xmlns:a16="http://schemas.microsoft.com/office/drawing/2014/main" id="{CD308977-CA2D-056B-1F4F-9930A910014A}"/>
                    </a:ext>
                  </a:extLst>
                </p14:cNvPr>
                <p14:cNvContentPartPr/>
                <p14:nvPr/>
              </p14:nvContentPartPr>
              <p14:xfrm>
                <a:off x="11200620" y="4297200"/>
                <a:ext cx="92160" cy="234360"/>
              </p14:xfrm>
            </p:contentPart>
          </mc:Choice>
          <mc:Fallback xmlns="">
            <p:pic>
              <p:nvPicPr>
                <p:cNvPr id="76" name="筆跡 75">
                  <a:extLst>
                    <a:ext uri="{FF2B5EF4-FFF2-40B4-BE49-F238E27FC236}">
                      <a16:creationId xmlns:a16="http://schemas.microsoft.com/office/drawing/2014/main" id="{CD308977-CA2D-056B-1F4F-9930A910014A}"/>
                    </a:ext>
                  </a:extLst>
                </p:cNvPr>
                <p:cNvPicPr/>
                <p:nvPr/>
              </p:nvPicPr>
              <p:blipFill>
                <a:blip r:embed="rId126"/>
                <a:stretch>
                  <a:fillRect/>
                </a:stretch>
              </p:blipFill>
              <p:spPr>
                <a:xfrm>
                  <a:off x="11194500" y="4291080"/>
                  <a:ext cx="104400" cy="246600"/>
                </a:xfrm>
                <a:prstGeom prst="rect">
                  <a:avLst/>
                </a:prstGeom>
              </p:spPr>
            </p:pic>
          </mc:Fallback>
        </mc:AlternateContent>
        <mc:AlternateContent xmlns:mc="http://schemas.openxmlformats.org/markup-compatibility/2006" xmlns:p14="http://schemas.microsoft.com/office/powerpoint/2010/main">
          <mc:Choice Requires="p14">
            <p:contentPart p14:bwMode="auto" r:id="rId127">
              <p14:nvContentPartPr>
                <p14:cNvPr id="77" name="筆跡 76">
                  <a:extLst>
                    <a:ext uri="{FF2B5EF4-FFF2-40B4-BE49-F238E27FC236}">
                      <a16:creationId xmlns:a16="http://schemas.microsoft.com/office/drawing/2014/main" id="{E4B8F83D-5750-6E9C-DEBB-FE1A859622C2}"/>
                    </a:ext>
                  </a:extLst>
                </p14:cNvPr>
                <p14:cNvContentPartPr/>
                <p14:nvPr/>
              </p14:nvContentPartPr>
              <p14:xfrm>
                <a:off x="11307900" y="4426800"/>
                <a:ext cx="360" cy="52200"/>
              </p14:xfrm>
            </p:contentPart>
          </mc:Choice>
          <mc:Fallback xmlns="">
            <p:pic>
              <p:nvPicPr>
                <p:cNvPr id="77" name="筆跡 76">
                  <a:extLst>
                    <a:ext uri="{FF2B5EF4-FFF2-40B4-BE49-F238E27FC236}">
                      <a16:creationId xmlns:a16="http://schemas.microsoft.com/office/drawing/2014/main" id="{E4B8F83D-5750-6E9C-DEBB-FE1A859622C2}"/>
                    </a:ext>
                  </a:extLst>
                </p:cNvPr>
                <p:cNvPicPr/>
                <p:nvPr/>
              </p:nvPicPr>
              <p:blipFill>
                <a:blip r:embed="rId128"/>
                <a:stretch>
                  <a:fillRect/>
                </a:stretch>
              </p:blipFill>
              <p:spPr>
                <a:xfrm>
                  <a:off x="11301780" y="4420680"/>
                  <a:ext cx="12600" cy="64440"/>
                </a:xfrm>
                <a:prstGeom prst="rect">
                  <a:avLst/>
                </a:prstGeom>
              </p:spPr>
            </p:pic>
          </mc:Fallback>
        </mc:AlternateContent>
        <mc:AlternateContent xmlns:mc="http://schemas.openxmlformats.org/markup-compatibility/2006" xmlns:p14="http://schemas.microsoft.com/office/powerpoint/2010/main">
          <mc:Choice Requires="p14">
            <p:contentPart p14:bwMode="auto" r:id="rId129">
              <p14:nvContentPartPr>
                <p14:cNvPr id="78" name="筆跡 77">
                  <a:extLst>
                    <a:ext uri="{FF2B5EF4-FFF2-40B4-BE49-F238E27FC236}">
                      <a16:creationId xmlns:a16="http://schemas.microsoft.com/office/drawing/2014/main" id="{487D5662-5912-887F-2E28-664D60F9A20E}"/>
                    </a:ext>
                  </a:extLst>
                </p14:cNvPr>
                <p14:cNvContentPartPr/>
                <p14:nvPr/>
              </p14:nvContentPartPr>
              <p14:xfrm>
                <a:off x="11299980" y="4350480"/>
                <a:ext cx="360" cy="7920"/>
              </p14:xfrm>
            </p:contentPart>
          </mc:Choice>
          <mc:Fallback xmlns="">
            <p:pic>
              <p:nvPicPr>
                <p:cNvPr id="78" name="筆跡 77">
                  <a:extLst>
                    <a:ext uri="{FF2B5EF4-FFF2-40B4-BE49-F238E27FC236}">
                      <a16:creationId xmlns:a16="http://schemas.microsoft.com/office/drawing/2014/main" id="{487D5662-5912-887F-2E28-664D60F9A20E}"/>
                    </a:ext>
                  </a:extLst>
                </p:cNvPr>
                <p:cNvPicPr/>
                <p:nvPr/>
              </p:nvPicPr>
              <p:blipFill>
                <a:blip r:embed="rId130"/>
                <a:stretch>
                  <a:fillRect/>
                </a:stretch>
              </p:blipFill>
              <p:spPr>
                <a:xfrm>
                  <a:off x="11293860" y="4344360"/>
                  <a:ext cx="12600" cy="20160"/>
                </a:xfrm>
                <a:prstGeom prst="rect">
                  <a:avLst/>
                </a:prstGeom>
              </p:spPr>
            </p:pic>
          </mc:Fallback>
        </mc:AlternateContent>
        <mc:AlternateContent xmlns:mc="http://schemas.openxmlformats.org/markup-compatibility/2006" xmlns:p14="http://schemas.microsoft.com/office/powerpoint/2010/main">
          <mc:Choice Requires="p14">
            <p:contentPart p14:bwMode="auto" r:id="rId131">
              <p14:nvContentPartPr>
                <p14:cNvPr id="79" name="筆跡 78">
                  <a:extLst>
                    <a:ext uri="{FF2B5EF4-FFF2-40B4-BE49-F238E27FC236}">
                      <a16:creationId xmlns:a16="http://schemas.microsoft.com/office/drawing/2014/main" id="{2D57A39F-345C-E052-4847-37D66E21B5EB}"/>
                    </a:ext>
                  </a:extLst>
                </p14:cNvPr>
                <p14:cNvContentPartPr/>
                <p14:nvPr/>
              </p14:nvContentPartPr>
              <p14:xfrm>
                <a:off x="11323020" y="4373880"/>
                <a:ext cx="156600" cy="31680"/>
              </p14:xfrm>
            </p:contentPart>
          </mc:Choice>
          <mc:Fallback xmlns="">
            <p:pic>
              <p:nvPicPr>
                <p:cNvPr id="79" name="筆跡 78">
                  <a:extLst>
                    <a:ext uri="{FF2B5EF4-FFF2-40B4-BE49-F238E27FC236}">
                      <a16:creationId xmlns:a16="http://schemas.microsoft.com/office/drawing/2014/main" id="{2D57A39F-345C-E052-4847-37D66E21B5EB}"/>
                    </a:ext>
                  </a:extLst>
                </p:cNvPr>
                <p:cNvPicPr/>
                <p:nvPr/>
              </p:nvPicPr>
              <p:blipFill>
                <a:blip r:embed="rId132"/>
                <a:stretch>
                  <a:fillRect/>
                </a:stretch>
              </p:blipFill>
              <p:spPr>
                <a:xfrm>
                  <a:off x="11316900" y="4367760"/>
                  <a:ext cx="168840" cy="43920"/>
                </a:xfrm>
                <a:prstGeom prst="rect">
                  <a:avLst/>
                </a:prstGeom>
              </p:spPr>
            </p:pic>
          </mc:Fallback>
        </mc:AlternateContent>
        <mc:AlternateContent xmlns:mc="http://schemas.openxmlformats.org/markup-compatibility/2006" xmlns:p14="http://schemas.microsoft.com/office/powerpoint/2010/main">
          <mc:Choice Requires="p14">
            <p:contentPart p14:bwMode="auto" r:id="rId133">
              <p14:nvContentPartPr>
                <p14:cNvPr id="80" name="筆跡 79">
                  <a:extLst>
                    <a:ext uri="{FF2B5EF4-FFF2-40B4-BE49-F238E27FC236}">
                      <a16:creationId xmlns:a16="http://schemas.microsoft.com/office/drawing/2014/main" id="{6E0C6FC8-25B8-773E-84B3-401F98B7F622}"/>
                    </a:ext>
                  </a:extLst>
                </p14:cNvPr>
                <p14:cNvContentPartPr/>
                <p14:nvPr/>
              </p14:nvContentPartPr>
              <p14:xfrm>
                <a:off x="11436780" y="4350480"/>
                <a:ext cx="150840" cy="142920"/>
              </p14:xfrm>
            </p:contentPart>
          </mc:Choice>
          <mc:Fallback xmlns="">
            <p:pic>
              <p:nvPicPr>
                <p:cNvPr id="80" name="筆跡 79">
                  <a:extLst>
                    <a:ext uri="{FF2B5EF4-FFF2-40B4-BE49-F238E27FC236}">
                      <a16:creationId xmlns:a16="http://schemas.microsoft.com/office/drawing/2014/main" id="{6E0C6FC8-25B8-773E-84B3-401F98B7F622}"/>
                    </a:ext>
                  </a:extLst>
                </p:cNvPr>
                <p:cNvPicPr/>
                <p:nvPr/>
              </p:nvPicPr>
              <p:blipFill>
                <a:blip r:embed="rId134"/>
                <a:stretch>
                  <a:fillRect/>
                </a:stretch>
              </p:blipFill>
              <p:spPr>
                <a:xfrm>
                  <a:off x="11430660" y="4344360"/>
                  <a:ext cx="163080" cy="155160"/>
                </a:xfrm>
                <a:prstGeom prst="rect">
                  <a:avLst/>
                </a:prstGeom>
              </p:spPr>
            </p:pic>
          </mc:Fallback>
        </mc:AlternateContent>
      </p:grpSp>
      <p:grpSp>
        <p:nvGrpSpPr>
          <p:cNvPr id="106" name="群組 105">
            <a:extLst>
              <a:ext uri="{FF2B5EF4-FFF2-40B4-BE49-F238E27FC236}">
                <a16:creationId xmlns:a16="http://schemas.microsoft.com/office/drawing/2014/main" id="{99D1102B-6C0E-C0E0-5000-AA7344416003}"/>
              </a:ext>
            </a:extLst>
          </p:cNvPr>
          <p:cNvGrpSpPr/>
          <p:nvPr/>
        </p:nvGrpSpPr>
        <p:grpSpPr>
          <a:xfrm>
            <a:off x="10093980" y="4983000"/>
            <a:ext cx="1661400" cy="439200"/>
            <a:chOff x="10093980" y="4983000"/>
            <a:chExt cx="1661400" cy="439200"/>
          </a:xfrm>
        </p:grpSpPr>
        <mc:AlternateContent xmlns:mc="http://schemas.openxmlformats.org/markup-compatibility/2006" xmlns:p14="http://schemas.microsoft.com/office/powerpoint/2010/main">
          <mc:Choice Requires="p14">
            <p:contentPart p14:bwMode="auto" r:id="rId135">
              <p14:nvContentPartPr>
                <p14:cNvPr id="82" name="筆跡 81">
                  <a:extLst>
                    <a:ext uri="{FF2B5EF4-FFF2-40B4-BE49-F238E27FC236}">
                      <a16:creationId xmlns:a16="http://schemas.microsoft.com/office/drawing/2014/main" id="{540C19F8-DFA9-6DC5-8E26-035EA5AEE38A}"/>
                    </a:ext>
                  </a:extLst>
                </p14:cNvPr>
                <p14:cNvContentPartPr/>
                <p14:nvPr/>
              </p14:nvContentPartPr>
              <p14:xfrm>
                <a:off x="10121700" y="5249760"/>
                <a:ext cx="81000" cy="107280"/>
              </p14:xfrm>
            </p:contentPart>
          </mc:Choice>
          <mc:Fallback xmlns="">
            <p:pic>
              <p:nvPicPr>
                <p:cNvPr id="82" name="筆跡 81">
                  <a:extLst>
                    <a:ext uri="{FF2B5EF4-FFF2-40B4-BE49-F238E27FC236}">
                      <a16:creationId xmlns:a16="http://schemas.microsoft.com/office/drawing/2014/main" id="{540C19F8-DFA9-6DC5-8E26-035EA5AEE38A}"/>
                    </a:ext>
                  </a:extLst>
                </p:cNvPr>
                <p:cNvPicPr/>
                <p:nvPr/>
              </p:nvPicPr>
              <p:blipFill>
                <a:blip r:embed="rId136"/>
                <a:stretch>
                  <a:fillRect/>
                </a:stretch>
              </p:blipFill>
              <p:spPr>
                <a:xfrm>
                  <a:off x="10115580" y="5243640"/>
                  <a:ext cx="93240" cy="119520"/>
                </a:xfrm>
                <a:prstGeom prst="rect">
                  <a:avLst/>
                </a:prstGeom>
              </p:spPr>
            </p:pic>
          </mc:Fallback>
        </mc:AlternateContent>
        <mc:AlternateContent xmlns:mc="http://schemas.openxmlformats.org/markup-compatibility/2006" xmlns:p14="http://schemas.microsoft.com/office/powerpoint/2010/main">
          <mc:Choice Requires="p14">
            <p:contentPart p14:bwMode="auto" r:id="rId137">
              <p14:nvContentPartPr>
                <p14:cNvPr id="83" name="筆跡 82">
                  <a:extLst>
                    <a:ext uri="{FF2B5EF4-FFF2-40B4-BE49-F238E27FC236}">
                      <a16:creationId xmlns:a16="http://schemas.microsoft.com/office/drawing/2014/main" id="{357D852D-19FF-125A-1835-10D763002611}"/>
                    </a:ext>
                  </a:extLst>
                </p14:cNvPr>
                <p14:cNvContentPartPr/>
                <p14:nvPr/>
              </p14:nvContentPartPr>
              <p14:xfrm>
                <a:off x="10093980" y="5220600"/>
                <a:ext cx="171000" cy="172080"/>
              </p14:xfrm>
            </p:contentPart>
          </mc:Choice>
          <mc:Fallback xmlns="">
            <p:pic>
              <p:nvPicPr>
                <p:cNvPr id="83" name="筆跡 82">
                  <a:extLst>
                    <a:ext uri="{FF2B5EF4-FFF2-40B4-BE49-F238E27FC236}">
                      <a16:creationId xmlns:a16="http://schemas.microsoft.com/office/drawing/2014/main" id="{357D852D-19FF-125A-1835-10D763002611}"/>
                    </a:ext>
                  </a:extLst>
                </p:cNvPr>
                <p:cNvPicPr/>
                <p:nvPr/>
              </p:nvPicPr>
              <p:blipFill>
                <a:blip r:embed="rId138"/>
                <a:stretch>
                  <a:fillRect/>
                </a:stretch>
              </p:blipFill>
              <p:spPr>
                <a:xfrm>
                  <a:off x="10087860" y="5214480"/>
                  <a:ext cx="183240" cy="184320"/>
                </a:xfrm>
                <a:prstGeom prst="rect">
                  <a:avLst/>
                </a:prstGeom>
              </p:spPr>
            </p:pic>
          </mc:Fallback>
        </mc:AlternateContent>
        <mc:AlternateContent xmlns:mc="http://schemas.openxmlformats.org/markup-compatibility/2006" xmlns:p14="http://schemas.microsoft.com/office/powerpoint/2010/main">
          <mc:Choice Requires="p14">
            <p:contentPart p14:bwMode="auto" r:id="rId139">
              <p14:nvContentPartPr>
                <p14:cNvPr id="84" name="筆跡 83">
                  <a:extLst>
                    <a:ext uri="{FF2B5EF4-FFF2-40B4-BE49-F238E27FC236}">
                      <a16:creationId xmlns:a16="http://schemas.microsoft.com/office/drawing/2014/main" id="{66D5B267-DDC6-054E-4515-0AF27A779CF9}"/>
                    </a:ext>
                  </a:extLst>
                </p14:cNvPr>
                <p14:cNvContentPartPr/>
                <p14:nvPr/>
              </p14:nvContentPartPr>
              <p14:xfrm>
                <a:off x="10339860" y="5226360"/>
                <a:ext cx="53280" cy="101160"/>
              </p14:xfrm>
            </p:contentPart>
          </mc:Choice>
          <mc:Fallback xmlns="">
            <p:pic>
              <p:nvPicPr>
                <p:cNvPr id="84" name="筆跡 83">
                  <a:extLst>
                    <a:ext uri="{FF2B5EF4-FFF2-40B4-BE49-F238E27FC236}">
                      <a16:creationId xmlns:a16="http://schemas.microsoft.com/office/drawing/2014/main" id="{66D5B267-DDC6-054E-4515-0AF27A779CF9}"/>
                    </a:ext>
                  </a:extLst>
                </p:cNvPr>
                <p:cNvPicPr/>
                <p:nvPr/>
              </p:nvPicPr>
              <p:blipFill>
                <a:blip r:embed="rId140"/>
                <a:stretch>
                  <a:fillRect/>
                </a:stretch>
              </p:blipFill>
              <p:spPr>
                <a:xfrm>
                  <a:off x="10333740" y="5220240"/>
                  <a:ext cx="65520" cy="113400"/>
                </a:xfrm>
                <a:prstGeom prst="rect">
                  <a:avLst/>
                </a:prstGeom>
              </p:spPr>
            </p:pic>
          </mc:Fallback>
        </mc:AlternateContent>
        <mc:AlternateContent xmlns:mc="http://schemas.openxmlformats.org/markup-compatibility/2006" xmlns:p14="http://schemas.microsoft.com/office/powerpoint/2010/main">
          <mc:Choice Requires="p14">
            <p:contentPart p14:bwMode="auto" r:id="rId141">
              <p14:nvContentPartPr>
                <p14:cNvPr id="85" name="筆跡 84">
                  <a:extLst>
                    <a:ext uri="{FF2B5EF4-FFF2-40B4-BE49-F238E27FC236}">
                      <a16:creationId xmlns:a16="http://schemas.microsoft.com/office/drawing/2014/main" id="{74B3E4B6-28C7-592F-EECF-A93BCAFC891E}"/>
                    </a:ext>
                  </a:extLst>
                </p14:cNvPr>
                <p14:cNvContentPartPr/>
                <p14:nvPr/>
              </p14:nvContentPartPr>
              <p14:xfrm>
                <a:off x="10370460" y="5295480"/>
                <a:ext cx="37440" cy="29880"/>
              </p14:xfrm>
            </p:contentPart>
          </mc:Choice>
          <mc:Fallback xmlns="">
            <p:pic>
              <p:nvPicPr>
                <p:cNvPr id="85" name="筆跡 84">
                  <a:extLst>
                    <a:ext uri="{FF2B5EF4-FFF2-40B4-BE49-F238E27FC236}">
                      <a16:creationId xmlns:a16="http://schemas.microsoft.com/office/drawing/2014/main" id="{74B3E4B6-28C7-592F-EECF-A93BCAFC891E}"/>
                    </a:ext>
                  </a:extLst>
                </p:cNvPr>
                <p:cNvPicPr/>
                <p:nvPr/>
              </p:nvPicPr>
              <p:blipFill>
                <a:blip r:embed="rId142"/>
                <a:stretch>
                  <a:fillRect/>
                </a:stretch>
              </p:blipFill>
              <p:spPr>
                <a:xfrm>
                  <a:off x="10364340" y="5289360"/>
                  <a:ext cx="49680" cy="42120"/>
                </a:xfrm>
                <a:prstGeom prst="rect">
                  <a:avLst/>
                </a:prstGeom>
              </p:spPr>
            </p:pic>
          </mc:Fallback>
        </mc:AlternateContent>
        <mc:AlternateContent xmlns:mc="http://schemas.openxmlformats.org/markup-compatibility/2006" xmlns:p14="http://schemas.microsoft.com/office/powerpoint/2010/main">
          <mc:Choice Requires="p14">
            <p:contentPart p14:bwMode="auto" r:id="rId143">
              <p14:nvContentPartPr>
                <p14:cNvPr id="86" name="筆跡 85">
                  <a:extLst>
                    <a:ext uri="{FF2B5EF4-FFF2-40B4-BE49-F238E27FC236}">
                      <a16:creationId xmlns:a16="http://schemas.microsoft.com/office/drawing/2014/main" id="{C347D863-8536-ED48-B55C-39B6C6F0F86A}"/>
                    </a:ext>
                  </a:extLst>
                </p14:cNvPr>
                <p14:cNvContentPartPr/>
                <p14:nvPr/>
              </p14:nvContentPartPr>
              <p14:xfrm>
                <a:off x="10431300" y="5165880"/>
                <a:ext cx="360" cy="75960"/>
              </p14:xfrm>
            </p:contentPart>
          </mc:Choice>
          <mc:Fallback xmlns="">
            <p:pic>
              <p:nvPicPr>
                <p:cNvPr id="86" name="筆跡 85">
                  <a:extLst>
                    <a:ext uri="{FF2B5EF4-FFF2-40B4-BE49-F238E27FC236}">
                      <a16:creationId xmlns:a16="http://schemas.microsoft.com/office/drawing/2014/main" id="{C347D863-8536-ED48-B55C-39B6C6F0F86A}"/>
                    </a:ext>
                  </a:extLst>
                </p:cNvPr>
                <p:cNvPicPr/>
                <p:nvPr/>
              </p:nvPicPr>
              <p:blipFill>
                <a:blip r:embed="rId144"/>
                <a:stretch>
                  <a:fillRect/>
                </a:stretch>
              </p:blipFill>
              <p:spPr>
                <a:xfrm>
                  <a:off x="10425180" y="5159760"/>
                  <a:ext cx="12600" cy="88200"/>
                </a:xfrm>
                <a:prstGeom prst="rect">
                  <a:avLst/>
                </a:prstGeom>
              </p:spPr>
            </p:pic>
          </mc:Fallback>
        </mc:AlternateContent>
        <mc:AlternateContent xmlns:mc="http://schemas.openxmlformats.org/markup-compatibility/2006" xmlns:p14="http://schemas.microsoft.com/office/powerpoint/2010/main">
          <mc:Choice Requires="p14">
            <p:contentPart p14:bwMode="auto" r:id="rId145">
              <p14:nvContentPartPr>
                <p14:cNvPr id="87" name="筆跡 86">
                  <a:extLst>
                    <a:ext uri="{FF2B5EF4-FFF2-40B4-BE49-F238E27FC236}">
                      <a16:creationId xmlns:a16="http://schemas.microsoft.com/office/drawing/2014/main" id="{6D64C2DD-600B-E6EC-1E8B-3A0E798AB967}"/>
                    </a:ext>
                  </a:extLst>
                </p14:cNvPr>
                <p14:cNvContentPartPr/>
                <p14:nvPr/>
              </p14:nvContentPartPr>
              <p14:xfrm>
                <a:off x="10454340" y="5219160"/>
                <a:ext cx="55080" cy="44280"/>
              </p14:xfrm>
            </p:contentPart>
          </mc:Choice>
          <mc:Fallback xmlns="">
            <p:pic>
              <p:nvPicPr>
                <p:cNvPr id="87" name="筆跡 86">
                  <a:extLst>
                    <a:ext uri="{FF2B5EF4-FFF2-40B4-BE49-F238E27FC236}">
                      <a16:creationId xmlns:a16="http://schemas.microsoft.com/office/drawing/2014/main" id="{6D64C2DD-600B-E6EC-1E8B-3A0E798AB967}"/>
                    </a:ext>
                  </a:extLst>
                </p:cNvPr>
                <p:cNvPicPr/>
                <p:nvPr/>
              </p:nvPicPr>
              <p:blipFill>
                <a:blip r:embed="rId146"/>
                <a:stretch>
                  <a:fillRect/>
                </a:stretch>
              </p:blipFill>
              <p:spPr>
                <a:xfrm>
                  <a:off x="10448220" y="5213040"/>
                  <a:ext cx="67320" cy="56520"/>
                </a:xfrm>
                <a:prstGeom prst="rect">
                  <a:avLst/>
                </a:prstGeom>
              </p:spPr>
            </p:pic>
          </mc:Fallback>
        </mc:AlternateContent>
        <mc:AlternateContent xmlns:mc="http://schemas.openxmlformats.org/markup-compatibility/2006" xmlns:p14="http://schemas.microsoft.com/office/powerpoint/2010/main">
          <mc:Choice Requires="p14">
            <p:contentPart p14:bwMode="auto" r:id="rId147">
              <p14:nvContentPartPr>
                <p14:cNvPr id="88" name="筆跡 87">
                  <a:extLst>
                    <a:ext uri="{FF2B5EF4-FFF2-40B4-BE49-F238E27FC236}">
                      <a16:creationId xmlns:a16="http://schemas.microsoft.com/office/drawing/2014/main" id="{B1098633-06B8-0192-0ABD-5E2852DFEE3B}"/>
                    </a:ext>
                  </a:extLst>
                </p14:cNvPr>
                <p14:cNvContentPartPr/>
                <p14:nvPr/>
              </p14:nvContentPartPr>
              <p14:xfrm>
                <a:off x="10452540" y="5272800"/>
                <a:ext cx="40680" cy="127440"/>
              </p14:xfrm>
            </p:contentPart>
          </mc:Choice>
          <mc:Fallback xmlns="">
            <p:pic>
              <p:nvPicPr>
                <p:cNvPr id="88" name="筆跡 87">
                  <a:extLst>
                    <a:ext uri="{FF2B5EF4-FFF2-40B4-BE49-F238E27FC236}">
                      <a16:creationId xmlns:a16="http://schemas.microsoft.com/office/drawing/2014/main" id="{B1098633-06B8-0192-0ABD-5E2852DFEE3B}"/>
                    </a:ext>
                  </a:extLst>
                </p:cNvPr>
                <p:cNvPicPr/>
                <p:nvPr/>
              </p:nvPicPr>
              <p:blipFill>
                <a:blip r:embed="rId148"/>
                <a:stretch>
                  <a:fillRect/>
                </a:stretch>
              </p:blipFill>
              <p:spPr>
                <a:xfrm>
                  <a:off x="10446420" y="5266680"/>
                  <a:ext cx="52920" cy="139680"/>
                </a:xfrm>
                <a:prstGeom prst="rect">
                  <a:avLst/>
                </a:prstGeom>
              </p:spPr>
            </p:pic>
          </mc:Fallback>
        </mc:AlternateContent>
        <mc:AlternateContent xmlns:mc="http://schemas.openxmlformats.org/markup-compatibility/2006" xmlns:p14="http://schemas.microsoft.com/office/powerpoint/2010/main">
          <mc:Choice Requires="p14">
            <p:contentPart p14:bwMode="auto" r:id="rId149">
              <p14:nvContentPartPr>
                <p14:cNvPr id="89" name="筆跡 88">
                  <a:extLst>
                    <a:ext uri="{FF2B5EF4-FFF2-40B4-BE49-F238E27FC236}">
                      <a16:creationId xmlns:a16="http://schemas.microsoft.com/office/drawing/2014/main" id="{FC4B0474-016B-7745-8279-C1A0CE2B3CCD}"/>
                    </a:ext>
                  </a:extLst>
                </p14:cNvPr>
                <p14:cNvContentPartPr/>
                <p14:nvPr/>
              </p14:nvContentPartPr>
              <p14:xfrm>
                <a:off x="10461900" y="5356680"/>
                <a:ext cx="48240" cy="35640"/>
              </p14:xfrm>
            </p:contentPart>
          </mc:Choice>
          <mc:Fallback xmlns="">
            <p:pic>
              <p:nvPicPr>
                <p:cNvPr id="89" name="筆跡 88">
                  <a:extLst>
                    <a:ext uri="{FF2B5EF4-FFF2-40B4-BE49-F238E27FC236}">
                      <a16:creationId xmlns:a16="http://schemas.microsoft.com/office/drawing/2014/main" id="{FC4B0474-016B-7745-8279-C1A0CE2B3CCD}"/>
                    </a:ext>
                  </a:extLst>
                </p:cNvPr>
                <p:cNvPicPr/>
                <p:nvPr/>
              </p:nvPicPr>
              <p:blipFill>
                <a:blip r:embed="rId150"/>
                <a:stretch>
                  <a:fillRect/>
                </a:stretch>
              </p:blipFill>
              <p:spPr>
                <a:xfrm>
                  <a:off x="10455780" y="5350560"/>
                  <a:ext cx="60480" cy="47880"/>
                </a:xfrm>
                <a:prstGeom prst="rect">
                  <a:avLst/>
                </a:prstGeom>
              </p:spPr>
            </p:pic>
          </mc:Fallback>
        </mc:AlternateContent>
        <mc:AlternateContent xmlns:mc="http://schemas.openxmlformats.org/markup-compatibility/2006" xmlns:p14="http://schemas.microsoft.com/office/powerpoint/2010/main">
          <mc:Choice Requires="p14">
            <p:contentPart p14:bwMode="auto" r:id="rId151">
              <p14:nvContentPartPr>
                <p14:cNvPr id="90" name="筆跡 89">
                  <a:extLst>
                    <a:ext uri="{FF2B5EF4-FFF2-40B4-BE49-F238E27FC236}">
                      <a16:creationId xmlns:a16="http://schemas.microsoft.com/office/drawing/2014/main" id="{69500A01-FE06-FFDB-88A3-53C65C9F5EB0}"/>
                    </a:ext>
                  </a:extLst>
                </p14:cNvPr>
                <p14:cNvContentPartPr/>
                <p14:nvPr/>
              </p14:nvContentPartPr>
              <p14:xfrm>
                <a:off x="10545780" y="5197920"/>
                <a:ext cx="160920" cy="36720"/>
              </p14:xfrm>
            </p:contentPart>
          </mc:Choice>
          <mc:Fallback xmlns="">
            <p:pic>
              <p:nvPicPr>
                <p:cNvPr id="90" name="筆跡 89">
                  <a:extLst>
                    <a:ext uri="{FF2B5EF4-FFF2-40B4-BE49-F238E27FC236}">
                      <a16:creationId xmlns:a16="http://schemas.microsoft.com/office/drawing/2014/main" id="{69500A01-FE06-FFDB-88A3-53C65C9F5EB0}"/>
                    </a:ext>
                  </a:extLst>
                </p:cNvPr>
                <p:cNvPicPr/>
                <p:nvPr/>
              </p:nvPicPr>
              <p:blipFill>
                <a:blip r:embed="rId152"/>
                <a:stretch>
                  <a:fillRect/>
                </a:stretch>
              </p:blipFill>
              <p:spPr>
                <a:xfrm>
                  <a:off x="10539660" y="5191800"/>
                  <a:ext cx="173160" cy="48960"/>
                </a:xfrm>
                <a:prstGeom prst="rect">
                  <a:avLst/>
                </a:prstGeom>
              </p:spPr>
            </p:pic>
          </mc:Fallback>
        </mc:AlternateContent>
        <mc:AlternateContent xmlns:mc="http://schemas.openxmlformats.org/markup-compatibility/2006" xmlns:p14="http://schemas.microsoft.com/office/powerpoint/2010/main">
          <mc:Choice Requires="p14">
            <p:contentPart p14:bwMode="auto" r:id="rId153">
              <p14:nvContentPartPr>
                <p14:cNvPr id="91" name="筆跡 90">
                  <a:extLst>
                    <a:ext uri="{FF2B5EF4-FFF2-40B4-BE49-F238E27FC236}">
                      <a16:creationId xmlns:a16="http://schemas.microsoft.com/office/drawing/2014/main" id="{767D2DA6-8F6C-628E-E089-E765EFCB406C}"/>
                    </a:ext>
                  </a:extLst>
                </p14:cNvPr>
                <p14:cNvContentPartPr/>
                <p14:nvPr/>
              </p14:nvContentPartPr>
              <p14:xfrm>
                <a:off x="10602660" y="5227080"/>
                <a:ext cx="88200" cy="119880"/>
              </p14:xfrm>
            </p:contentPart>
          </mc:Choice>
          <mc:Fallback xmlns="">
            <p:pic>
              <p:nvPicPr>
                <p:cNvPr id="91" name="筆跡 90">
                  <a:extLst>
                    <a:ext uri="{FF2B5EF4-FFF2-40B4-BE49-F238E27FC236}">
                      <a16:creationId xmlns:a16="http://schemas.microsoft.com/office/drawing/2014/main" id="{767D2DA6-8F6C-628E-E089-E765EFCB406C}"/>
                    </a:ext>
                  </a:extLst>
                </p:cNvPr>
                <p:cNvPicPr/>
                <p:nvPr/>
              </p:nvPicPr>
              <p:blipFill>
                <a:blip r:embed="rId154"/>
                <a:stretch>
                  <a:fillRect/>
                </a:stretch>
              </p:blipFill>
              <p:spPr>
                <a:xfrm>
                  <a:off x="10596540" y="5220960"/>
                  <a:ext cx="100440" cy="132120"/>
                </a:xfrm>
                <a:prstGeom prst="rect">
                  <a:avLst/>
                </a:prstGeom>
              </p:spPr>
            </p:pic>
          </mc:Fallback>
        </mc:AlternateContent>
        <mc:AlternateContent xmlns:mc="http://schemas.openxmlformats.org/markup-compatibility/2006" xmlns:p14="http://schemas.microsoft.com/office/powerpoint/2010/main">
          <mc:Choice Requires="p14">
            <p:contentPart p14:bwMode="auto" r:id="rId155">
              <p14:nvContentPartPr>
                <p14:cNvPr id="92" name="筆跡 91">
                  <a:extLst>
                    <a:ext uri="{FF2B5EF4-FFF2-40B4-BE49-F238E27FC236}">
                      <a16:creationId xmlns:a16="http://schemas.microsoft.com/office/drawing/2014/main" id="{B3DF5287-CDE1-246F-976C-FB410589FB62}"/>
                    </a:ext>
                  </a:extLst>
                </p14:cNvPr>
                <p14:cNvContentPartPr/>
                <p14:nvPr/>
              </p14:nvContentPartPr>
              <p14:xfrm>
                <a:off x="10629660" y="5128080"/>
                <a:ext cx="191880" cy="285480"/>
              </p14:xfrm>
            </p:contentPart>
          </mc:Choice>
          <mc:Fallback xmlns="">
            <p:pic>
              <p:nvPicPr>
                <p:cNvPr id="92" name="筆跡 91">
                  <a:extLst>
                    <a:ext uri="{FF2B5EF4-FFF2-40B4-BE49-F238E27FC236}">
                      <a16:creationId xmlns:a16="http://schemas.microsoft.com/office/drawing/2014/main" id="{B3DF5287-CDE1-246F-976C-FB410589FB62}"/>
                    </a:ext>
                  </a:extLst>
                </p:cNvPr>
                <p:cNvPicPr/>
                <p:nvPr/>
              </p:nvPicPr>
              <p:blipFill>
                <a:blip r:embed="rId156"/>
                <a:stretch>
                  <a:fillRect/>
                </a:stretch>
              </p:blipFill>
              <p:spPr>
                <a:xfrm>
                  <a:off x="10623540" y="5121960"/>
                  <a:ext cx="204120" cy="297720"/>
                </a:xfrm>
                <a:prstGeom prst="rect">
                  <a:avLst/>
                </a:prstGeom>
              </p:spPr>
            </p:pic>
          </mc:Fallback>
        </mc:AlternateContent>
        <mc:AlternateContent xmlns:mc="http://schemas.openxmlformats.org/markup-compatibility/2006" xmlns:p14="http://schemas.microsoft.com/office/powerpoint/2010/main">
          <mc:Choice Requires="p14">
            <p:contentPart p14:bwMode="auto" r:id="rId157">
              <p14:nvContentPartPr>
                <p14:cNvPr id="93" name="筆跡 92">
                  <a:extLst>
                    <a:ext uri="{FF2B5EF4-FFF2-40B4-BE49-F238E27FC236}">
                      <a16:creationId xmlns:a16="http://schemas.microsoft.com/office/drawing/2014/main" id="{22BA3327-4B11-C45E-A8CB-18010785BADE}"/>
                    </a:ext>
                  </a:extLst>
                </p14:cNvPr>
                <p14:cNvContentPartPr/>
                <p14:nvPr/>
              </p14:nvContentPartPr>
              <p14:xfrm>
                <a:off x="10693020" y="5272800"/>
                <a:ext cx="104760" cy="149400"/>
              </p14:xfrm>
            </p:contentPart>
          </mc:Choice>
          <mc:Fallback xmlns="">
            <p:pic>
              <p:nvPicPr>
                <p:cNvPr id="93" name="筆跡 92">
                  <a:extLst>
                    <a:ext uri="{FF2B5EF4-FFF2-40B4-BE49-F238E27FC236}">
                      <a16:creationId xmlns:a16="http://schemas.microsoft.com/office/drawing/2014/main" id="{22BA3327-4B11-C45E-A8CB-18010785BADE}"/>
                    </a:ext>
                  </a:extLst>
                </p:cNvPr>
                <p:cNvPicPr/>
                <p:nvPr/>
              </p:nvPicPr>
              <p:blipFill>
                <a:blip r:embed="rId158"/>
                <a:stretch>
                  <a:fillRect/>
                </a:stretch>
              </p:blipFill>
              <p:spPr>
                <a:xfrm>
                  <a:off x="10686900" y="5266680"/>
                  <a:ext cx="117000" cy="161640"/>
                </a:xfrm>
                <a:prstGeom prst="rect">
                  <a:avLst/>
                </a:prstGeom>
              </p:spPr>
            </p:pic>
          </mc:Fallback>
        </mc:AlternateContent>
        <mc:AlternateContent xmlns:mc="http://schemas.openxmlformats.org/markup-compatibility/2006" xmlns:p14="http://schemas.microsoft.com/office/powerpoint/2010/main">
          <mc:Choice Requires="p14">
            <p:contentPart p14:bwMode="auto" r:id="rId159">
              <p14:nvContentPartPr>
                <p14:cNvPr id="94" name="筆跡 93">
                  <a:extLst>
                    <a:ext uri="{FF2B5EF4-FFF2-40B4-BE49-F238E27FC236}">
                      <a16:creationId xmlns:a16="http://schemas.microsoft.com/office/drawing/2014/main" id="{787C5652-1486-ACDA-E28E-02E5785D75BB}"/>
                    </a:ext>
                  </a:extLst>
                </p14:cNvPr>
                <p14:cNvContentPartPr/>
                <p14:nvPr/>
              </p14:nvContentPartPr>
              <p14:xfrm>
                <a:off x="10743780" y="5074800"/>
                <a:ext cx="24840" cy="58680"/>
              </p14:xfrm>
            </p:contentPart>
          </mc:Choice>
          <mc:Fallback xmlns="">
            <p:pic>
              <p:nvPicPr>
                <p:cNvPr id="94" name="筆跡 93">
                  <a:extLst>
                    <a:ext uri="{FF2B5EF4-FFF2-40B4-BE49-F238E27FC236}">
                      <a16:creationId xmlns:a16="http://schemas.microsoft.com/office/drawing/2014/main" id="{787C5652-1486-ACDA-E28E-02E5785D75BB}"/>
                    </a:ext>
                  </a:extLst>
                </p:cNvPr>
                <p:cNvPicPr/>
                <p:nvPr/>
              </p:nvPicPr>
              <p:blipFill>
                <a:blip r:embed="rId160"/>
                <a:stretch>
                  <a:fillRect/>
                </a:stretch>
              </p:blipFill>
              <p:spPr>
                <a:xfrm>
                  <a:off x="10737660" y="5068680"/>
                  <a:ext cx="37080" cy="70920"/>
                </a:xfrm>
                <a:prstGeom prst="rect">
                  <a:avLst/>
                </a:prstGeom>
              </p:spPr>
            </p:pic>
          </mc:Fallback>
        </mc:AlternateContent>
        <mc:AlternateContent xmlns:mc="http://schemas.openxmlformats.org/markup-compatibility/2006" xmlns:p14="http://schemas.microsoft.com/office/powerpoint/2010/main">
          <mc:Choice Requires="p14">
            <p:contentPart p14:bwMode="auto" r:id="rId161">
              <p14:nvContentPartPr>
                <p14:cNvPr id="95" name="筆跡 94">
                  <a:extLst>
                    <a:ext uri="{FF2B5EF4-FFF2-40B4-BE49-F238E27FC236}">
                      <a16:creationId xmlns:a16="http://schemas.microsoft.com/office/drawing/2014/main" id="{5E7AA0A2-A14A-DAC2-AFC3-323B11AB3F9C}"/>
                    </a:ext>
                  </a:extLst>
                </p14:cNvPr>
                <p14:cNvContentPartPr/>
                <p14:nvPr/>
              </p14:nvContentPartPr>
              <p14:xfrm>
                <a:off x="10873380" y="5158320"/>
                <a:ext cx="61560" cy="227880"/>
              </p14:xfrm>
            </p:contentPart>
          </mc:Choice>
          <mc:Fallback xmlns="">
            <p:pic>
              <p:nvPicPr>
                <p:cNvPr id="95" name="筆跡 94">
                  <a:extLst>
                    <a:ext uri="{FF2B5EF4-FFF2-40B4-BE49-F238E27FC236}">
                      <a16:creationId xmlns:a16="http://schemas.microsoft.com/office/drawing/2014/main" id="{5E7AA0A2-A14A-DAC2-AFC3-323B11AB3F9C}"/>
                    </a:ext>
                  </a:extLst>
                </p:cNvPr>
                <p:cNvPicPr/>
                <p:nvPr/>
              </p:nvPicPr>
              <p:blipFill>
                <a:blip r:embed="rId162"/>
                <a:stretch>
                  <a:fillRect/>
                </a:stretch>
              </p:blipFill>
              <p:spPr>
                <a:xfrm>
                  <a:off x="10867260" y="5152200"/>
                  <a:ext cx="73800" cy="240120"/>
                </a:xfrm>
                <a:prstGeom prst="rect">
                  <a:avLst/>
                </a:prstGeom>
              </p:spPr>
            </p:pic>
          </mc:Fallback>
        </mc:AlternateContent>
        <mc:AlternateContent xmlns:mc="http://schemas.openxmlformats.org/markup-compatibility/2006" xmlns:p14="http://schemas.microsoft.com/office/powerpoint/2010/main">
          <mc:Choice Requires="p14">
            <p:contentPart p14:bwMode="auto" r:id="rId163">
              <p14:nvContentPartPr>
                <p14:cNvPr id="96" name="筆跡 95">
                  <a:extLst>
                    <a:ext uri="{FF2B5EF4-FFF2-40B4-BE49-F238E27FC236}">
                      <a16:creationId xmlns:a16="http://schemas.microsoft.com/office/drawing/2014/main" id="{4CB1AD9D-8E09-A65B-E64A-C1BB00EF3ED7}"/>
                    </a:ext>
                  </a:extLst>
                </p14:cNvPr>
                <p14:cNvContentPartPr/>
                <p14:nvPr/>
              </p14:nvContentPartPr>
              <p14:xfrm>
                <a:off x="10964820" y="5173080"/>
                <a:ext cx="70200" cy="124920"/>
              </p14:xfrm>
            </p:contentPart>
          </mc:Choice>
          <mc:Fallback xmlns="">
            <p:pic>
              <p:nvPicPr>
                <p:cNvPr id="96" name="筆跡 95">
                  <a:extLst>
                    <a:ext uri="{FF2B5EF4-FFF2-40B4-BE49-F238E27FC236}">
                      <a16:creationId xmlns:a16="http://schemas.microsoft.com/office/drawing/2014/main" id="{4CB1AD9D-8E09-A65B-E64A-C1BB00EF3ED7}"/>
                    </a:ext>
                  </a:extLst>
                </p:cNvPr>
                <p:cNvPicPr/>
                <p:nvPr/>
              </p:nvPicPr>
              <p:blipFill>
                <a:blip r:embed="rId164"/>
                <a:stretch>
                  <a:fillRect/>
                </a:stretch>
              </p:blipFill>
              <p:spPr>
                <a:xfrm>
                  <a:off x="10958700" y="5166960"/>
                  <a:ext cx="82440" cy="137160"/>
                </a:xfrm>
                <a:prstGeom prst="rect">
                  <a:avLst/>
                </a:prstGeom>
              </p:spPr>
            </p:pic>
          </mc:Fallback>
        </mc:AlternateContent>
        <mc:AlternateContent xmlns:mc="http://schemas.openxmlformats.org/markup-compatibility/2006" xmlns:p14="http://schemas.microsoft.com/office/powerpoint/2010/main">
          <mc:Choice Requires="p14">
            <p:contentPart p14:bwMode="auto" r:id="rId165">
              <p14:nvContentPartPr>
                <p14:cNvPr id="97" name="筆跡 96">
                  <a:extLst>
                    <a:ext uri="{FF2B5EF4-FFF2-40B4-BE49-F238E27FC236}">
                      <a16:creationId xmlns:a16="http://schemas.microsoft.com/office/drawing/2014/main" id="{1656D63C-1118-2455-DDB7-432BE7E4E0B0}"/>
                    </a:ext>
                  </a:extLst>
                </p14:cNvPr>
                <p14:cNvContentPartPr/>
                <p14:nvPr/>
              </p14:nvContentPartPr>
              <p14:xfrm>
                <a:off x="11071380" y="5112600"/>
                <a:ext cx="84240" cy="75240"/>
              </p14:xfrm>
            </p:contentPart>
          </mc:Choice>
          <mc:Fallback xmlns="">
            <p:pic>
              <p:nvPicPr>
                <p:cNvPr id="97" name="筆跡 96">
                  <a:extLst>
                    <a:ext uri="{FF2B5EF4-FFF2-40B4-BE49-F238E27FC236}">
                      <a16:creationId xmlns:a16="http://schemas.microsoft.com/office/drawing/2014/main" id="{1656D63C-1118-2455-DDB7-432BE7E4E0B0}"/>
                    </a:ext>
                  </a:extLst>
                </p:cNvPr>
                <p:cNvPicPr/>
                <p:nvPr/>
              </p:nvPicPr>
              <p:blipFill>
                <a:blip r:embed="rId166"/>
                <a:stretch>
                  <a:fillRect/>
                </a:stretch>
              </p:blipFill>
              <p:spPr>
                <a:xfrm>
                  <a:off x="11065260" y="5106480"/>
                  <a:ext cx="96480" cy="87480"/>
                </a:xfrm>
                <a:prstGeom prst="rect">
                  <a:avLst/>
                </a:prstGeom>
              </p:spPr>
            </p:pic>
          </mc:Fallback>
        </mc:AlternateContent>
        <mc:AlternateContent xmlns:mc="http://schemas.openxmlformats.org/markup-compatibility/2006" xmlns:p14="http://schemas.microsoft.com/office/powerpoint/2010/main">
          <mc:Choice Requires="p14">
            <p:contentPart p14:bwMode="auto" r:id="rId167">
              <p14:nvContentPartPr>
                <p14:cNvPr id="98" name="筆跡 97">
                  <a:extLst>
                    <a:ext uri="{FF2B5EF4-FFF2-40B4-BE49-F238E27FC236}">
                      <a16:creationId xmlns:a16="http://schemas.microsoft.com/office/drawing/2014/main" id="{98611C97-4C70-50AA-7FEE-D4D48F6A6F56}"/>
                    </a:ext>
                  </a:extLst>
                </p14:cNvPr>
                <p14:cNvContentPartPr/>
                <p14:nvPr/>
              </p14:nvContentPartPr>
              <p14:xfrm>
                <a:off x="11123940" y="5097480"/>
                <a:ext cx="7920" cy="153000"/>
              </p14:xfrm>
            </p:contentPart>
          </mc:Choice>
          <mc:Fallback xmlns="">
            <p:pic>
              <p:nvPicPr>
                <p:cNvPr id="98" name="筆跡 97">
                  <a:extLst>
                    <a:ext uri="{FF2B5EF4-FFF2-40B4-BE49-F238E27FC236}">
                      <a16:creationId xmlns:a16="http://schemas.microsoft.com/office/drawing/2014/main" id="{98611C97-4C70-50AA-7FEE-D4D48F6A6F56}"/>
                    </a:ext>
                  </a:extLst>
                </p:cNvPr>
                <p:cNvPicPr/>
                <p:nvPr/>
              </p:nvPicPr>
              <p:blipFill>
                <a:blip r:embed="rId168"/>
                <a:stretch>
                  <a:fillRect/>
                </a:stretch>
              </p:blipFill>
              <p:spPr>
                <a:xfrm>
                  <a:off x="11117820" y="5091360"/>
                  <a:ext cx="20160" cy="165240"/>
                </a:xfrm>
                <a:prstGeom prst="rect">
                  <a:avLst/>
                </a:prstGeom>
              </p:spPr>
            </p:pic>
          </mc:Fallback>
        </mc:AlternateContent>
        <mc:AlternateContent xmlns:mc="http://schemas.openxmlformats.org/markup-compatibility/2006" xmlns:p14="http://schemas.microsoft.com/office/powerpoint/2010/main">
          <mc:Choice Requires="p14">
            <p:contentPart p14:bwMode="auto" r:id="rId169">
              <p14:nvContentPartPr>
                <p14:cNvPr id="99" name="筆跡 98">
                  <a:extLst>
                    <a:ext uri="{FF2B5EF4-FFF2-40B4-BE49-F238E27FC236}">
                      <a16:creationId xmlns:a16="http://schemas.microsoft.com/office/drawing/2014/main" id="{CE2F11C0-3766-044C-0B71-0B8EE35D7509}"/>
                    </a:ext>
                  </a:extLst>
                </p14:cNvPr>
                <p14:cNvContentPartPr/>
                <p14:nvPr/>
              </p14:nvContentPartPr>
              <p14:xfrm>
                <a:off x="11185860" y="5074800"/>
                <a:ext cx="186840" cy="75240"/>
              </p14:xfrm>
            </p:contentPart>
          </mc:Choice>
          <mc:Fallback xmlns="">
            <p:pic>
              <p:nvPicPr>
                <p:cNvPr id="99" name="筆跡 98">
                  <a:extLst>
                    <a:ext uri="{FF2B5EF4-FFF2-40B4-BE49-F238E27FC236}">
                      <a16:creationId xmlns:a16="http://schemas.microsoft.com/office/drawing/2014/main" id="{CE2F11C0-3766-044C-0B71-0B8EE35D7509}"/>
                    </a:ext>
                  </a:extLst>
                </p:cNvPr>
                <p:cNvPicPr/>
                <p:nvPr/>
              </p:nvPicPr>
              <p:blipFill>
                <a:blip r:embed="rId170"/>
                <a:stretch>
                  <a:fillRect/>
                </a:stretch>
              </p:blipFill>
              <p:spPr>
                <a:xfrm>
                  <a:off x="11179740" y="5068680"/>
                  <a:ext cx="199080" cy="87480"/>
                </a:xfrm>
                <a:prstGeom prst="rect">
                  <a:avLst/>
                </a:prstGeom>
              </p:spPr>
            </p:pic>
          </mc:Fallback>
        </mc:AlternateContent>
        <mc:AlternateContent xmlns:mc="http://schemas.openxmlformats.org/markup-compatibility/2006" xmlns:p14="http://schemas.microsoft.com/office/powerpoint/2010/main">
          <mc:Choice Requires="p14">
            <p:contentPart p14:bwMode="auto" r:id="rId171">
              <p14:nvContentPartPr>
                <p14:cNvPr id="100" name="筆跡 99">
                  <a:extLst>
                    <a:ext uri="{FF2B5EF4-FFF2-40B4-BE49-F238E27FC236}">
                      <a16:creationId xmlns:a16="http://schemas.microsoft.com/office/drawing/2014/main" id="{3573D261-69B7-E04B-76F4-AD99056C4F96}"/>
                    </a:ext>
                  </a:extLst>
                </p14:cNvPr>
                <p14:cNvContentPartPr/>
                <p14:nvPr/>
              </p14:nvContentPartPr>
              <p14:xfrm>
                <a:off x="11291700" y="5059320"/>
                <a:ext cx="9000" cy="205200"/>
              </p14:xfrm>
            </p:contentPart>
          </mc:Choice>
          <mc:Fallback xmlns="">
            <p:pic>
              <p:nvPicPr>
                <p:cNvPr id="100" name="筆跡 99">
                  <a:extLst>
                    <a:ext uri="{FF2B5EF4-FFF2-40B4-BE49-F238E27FC236}">
                      <a16:creationId xmlns:a16="http://schemas.microsoft.com/office/drawing/2014/main" id="{3573D261-69B7-E04B-76F4-AD99056C4F96}"/>
                    </a:ext>
                  </a:extLst>
                </p:cNvPr>
                <p:cNvPicPr/>
                <p:nvPr/>
              </p:nvPicPr>
              <p:blipFill>
                <a:blip r:embed="rId172"/>
                <a:stretch>
                  <a:fillRect/>
                </a:stretch>
              </p:blipFill>
              <p:spPr>
                <a:xfrm>
                  <a:off x="11285580" y="5053200"/>
                  <a:ext cx="21240" cy="217440"/>
                </a:xfrm>
                <a:prstGeom prst="rect">
                  <a:avLst/>
                </a:prstGeom>
              </p:spPr>
            </p:pic>
          </mc:Fallback>
        </mc:AlternateContent>
        <mc:AlternateContent xmlns:mc="http://schemas.openxmlformats.org/markup-compatibility/2006" xmlns:p14="http://schemas.microsoft.com/office/powerpoint/2010/main">
          <mc:Choice Requires="p14">
            <p:contentPart p14:bwMode="auto" r:id="rId173">
              <p14:nvContentPartPr>
                <p14:cNvPr id="101" name="筆跡 100">
                  <a:extLst>
                    <a:ext uri="{FF2B5EF4-FFF2-40B4-BE49-F238E27FC236}">
                      <a16:creationId xmlns:a16="http://schemas.microsoft.com/office/drawing/2014/main" id="{F04184D4-A6BE-8143-D027-E7A3E452CB5C}"/>
                    </a:ext>
                  </a:extLst>
                </p14:cNvPr>
                <p14:cNvContentPartPr/>
                <p14:nvPr/>
              </p14:nvContentPartPr>
              <p14:xfrm>
                <a:off x="11383860" y="4983000"/>
                <a:ext cx="107280" cy="203400"/>
              </p14:xfrm>
            </p:contentPart>
          </mc:Choice>
          <mc:Fallback xmlns="">
            <p:pic>
              <p:nvPicPr>
                <p:cNvPr id="101" name="筆跡 100">
                  <a:extLst>
                    <a:ext uri="{FF2B5EF4-FFF2-40B4-BE49-F238E27FC236}">
                      <a16:creationId xmlns:a16="http://schemas.microsoft.com/office/drawing/2014/main" id="{F04184D4-A6BE-8143-D027-E7A3E452CB5C}"/>
                    </a:ext>
                  </a:extLst>
                </p:cNvPr>
                <p:cNvPicPr/>
                <p:nvPr/>
              </p:nvPicPr>
              <p:blipFill>
                <a:blip r:embed="rId174"/>
                <a:stretch>
                  <a:fillRect/>
                </a:stretch>
              </p:blipFill>
              <p:spPr>
                <a:xfrm>
                  <a:off x="11377740" y="4976880"/>
                  <a:ext cx="119520" cy="215640"/>
                </a:xfrm>
                <a:prstGeom prst="rect">
                  <a:avLst/>
                </a:prstGeom>
              </p:spPr>
            </p:pic>
          </mc:Fallback>
        </mc:AlternateContent>
        <mc:AlternateContent xmlns:mc="http://schemas.openxmlformats.org/markup-compatibility/2006" xmlns:p14="http://schemas.microsoft.com/office/powerpoint/2010/main">
          <mc:Choice Requires="p14">
            <p:contentPart p14:bwMode="auto" r:id="rId175">
              <p14:nvContentPartPr>
                <p14:cNvPr id="102" name="筆跡 101">
                  <a:extLst>
                    <a:ext uri="{FF2B5EF4-FFF2-40B4-BE49-F238E27FC236}">
                      <a16:creationId xmlns:a16="http://schemas.microsoft.com/office/drawing/2014/main" id="{4FEACB7E-B186-BB3A-4250-A5716297ACCB}"/>
                    </a:ext>
                  </a:extLst>
                </p14:cNvPr>
                <p14:cNvContentPartPr/>
                <p14:nvPr/>
              </p14:nvContentPartPr>
              <p14:xfrm>
                <a:off x="11490780" y="5089920"/>
                <a:ext cx="360" cy="60120"/>
              </p14:xfrm>
            </p:contentPart>
          </mc:Choice>
          <mc:Fallback xmlns="">
            <p:pic>
              <p:nvPicPr>
                <p:cNvPr id="102" name="筆跡 101">
                  <a:extLst>
                    <a:ext uri="{FF2B5EF4-FFF2-40B4-BE49-F238E27FC236}">
                      <a16:creationId xmlns:a16="http://schemas.microsoft.com/office/drawing/2014/main" id="{4FEACB7E-B186-BB3A-4250-A5716297ACCB}"/>
                    </a:ext>
                  </a:extLst>
                </p:cNvPr>
                <p:cNvPicPr/>
                <p:nvPr/>
              </p:nvPicPr>
              <p:blipFill>
                <a:blip r:embed="rId176"/>
                <a:stretch>
                  <a:fillRect/>
                </a:stretch>
              </p:blipFill>
              <p:spPr>
                <a:xfrm>
                  <a:off x="11484660" y="5083800"/>
                  <a:ext cx="12600" cy="72360"/>
                </a:xfrm>
                <a:prstGeom prst="rect">
                  <a:avLst/>
                </a:prstGeom>
              </p:spPr>
            </p:pic>
          </mc:Fallback>
        </mc:AlternateContent>
        <mc:AlternateContent xmlns:mc="http://schemas.openxmlformats.org/markup-compatibility/2006" xmlns:p14="http://schemas.microsoft.com/office/powerpoint/2010/main">
          <mc:Choice Requires="p14">
            <p:contentPart p14:bwMode="auto" r:id="rId177">
              <p14:nvContentPartPr>
                <p14:cNvPr id="103" name="筆跡 102">
                  <a:extLst>
                    <a:ext uri="{FF2B5EF4-FFF2-40B4-BE49-F238E27FC236}">
                      <a16:creationId xmlns:a16="http://schemas.microsoft.com/office/drawing/2014/main" id="{2ABE0938-0DFE-0224-BE2C-445CE08AA905}"/>
                    </a:ext>
                  </a:extLst>
                </p14:cNvPr>
                <p14:cNvContentPartPr/>
                <p14:nvPr/>
              </p14:nvContentPartPr>
              <p14:xfrm>
                <a:off x="11490780" y="5021520"/>
                <a:ext cx="360" cy="360"/>
              </p14:xfrm>
            </p:contentPart>
          </mc:Choice>
          <mc:Fallback xmlns="">
            <p:pic>
              <p:nvPicPr>
                <p:cNvPr id="103" name="筆跡 102">
                  <a:extLst>
                    <a:ext uri="{FF2B5EF4-FFF2-40B4-BE49-F238E27FC236}">
                      <a16:creationId xmlns:a16="http://schemas.microsoft.com/office/drawing/2014/main" id="{2ABE0938-0DFE-0224-BE2C-445CE08AA905}"/>
                    </a:ext>
                  </a:extLst>
                </p:cNvPr>
                <p:cNvPicPr/>
                <p:nvPr/>
              </p:nvPicPr>
              <p:blipFill>
                <a:blip r:embed="rId12"/>
                <a:stretch>
                  <a:fillRect/>
                </a:stretch>
              </p:blipFill>
              <p:spPr>
                <a:xfrm>
                  <a:off x="11484660" y="5015400"/>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178">
              <p14:nvContentPartPr>
                <p14:cNvPr id="104" name="筆跡 103">
                  <a:extLst>
                    <a:ext uri="{FF2B5EF4-FFF2-40B4-BE49-F238E27FC236}">
                      <a16:creationId xmlns:a16="http://schemas.microsoft.com/office/drawing/2014/main" id="{E2DDDAC1-0D58-1622-899B-A3428EF73975}"/>
                    </a:ext>
                  </a:extLst>
                </p14:cNvPr>
                <p14:cNvContentPartPr/>
                <p14:nvPr/>
              </p14:nvContentPartPr>
              <p14:xfrm>
                <a:off x="11544060" y="5037720"/>
                <a:ext cx="115560" cy="14400"/>
              </p14:xfrm>
            </p:contentPart>
          </mc:Choice>
          <mc:Fallback xmlns="">
            <p:pic>
              <p:nvPicPr>
                <p:cNvPr id="104" name="筆跡 103">
                  <a:extLst>
                    <a:ext uri="{FF2B5EF4-FFF2-40B4-BE49-F238E27FC236}">
                      <a16:creationId xmlns:a16="http://schemas.microsoft.com/office/drawing/2014/main" id="{E2DDDAC1-0D58-1622-899B-A3428EF73975}"/>
                    </a:ext>
                  </a:extLst>
                </p:cNvPr>
                <p:cNvPicPr/>
                <p:nvPr/>
              </p:nvPicPr>
              <p:blipFill>
                <a:blip r:embed="rId179"/>
                <a:stretch>
                  <a:fillRect/>
                </a:stretch>
              </p:blipFill>
              <p:spPr>
                <a:xfrm>
                  <a:off x="11537940" y="5031600"/>
                  <a:ext cx="127800" cy="26640"/>
                </a:xfrm>
                <a:prstGeom prst="rect">
                  <a:avLst/>
                </a:prstGeom>
              </p:spPr>
            </p:pic>
          </mc:Fallback>
        </mc:AlternateContent>
        <mc:AlternateContent xmlns:mc="http://schemas.openxmlformats.org/markup-compatibility/2006" xmlns:p14="http://schemas.microsoft.com/office/powerpoint/2010/main">
          <mc:Choice Requires="p14">
            <p:contentPart p14:bwMode="auto" r:id="rId180">
              <p14:nvContentPartPr>
                <p14:cNvPr id="105" name="筆跡 104">
                  <a:extLst>
                    <a:ext uri="{FF2B5EF4-FFF2-40B4-BE49-F238E27FC236}">
                      <a16:creationId xmlns:a16="http://schemas.microsoft.com/office/drawing/2014/main" id="{0E9BEF53-6C7C-C7CC-968F-EABD80EF00EA}"/>
                    </a:ext>
                  </a:extLst>
                </p14:cNvPr>
                <p14:cNvContentPartPr/>
                <p14:nvPr/>
              </p14:nvContentPartPr>
              <p14:xfrm>
                <a:off x="11581140" y="5021520"/>
                <a:ext cx="174240" cy="146520"/>
              </p14:xfrm>
            </p:contentPart>
          </mc:Choice>
          <mc:Fallback xmlns="">
            <p:pic>
              <p:nvPicPr>
                <p:cNvPr id="105" name="筆跡 104">
                  <a:extLst>
                    <a:ext uri="{FF2B5EF4-FFF2-40B4-BE49-F238E27FC236}">
                      <a16:creationId xmlns:a16="http://schemas.microsoft.com/office/drawing/2014/main" id="{0E9BEF53-6C7C-C7CC-968F-EABD80EF00EA}"/>
                    </a:ext>
                  </a:extLst>
                </p:cNvPr>
                <p:cNvPicPr/>
                <p:nvPr/>
              </p:nvPicPr>
              <p:blipFill>
                <a:blip r:embed="rId181"/>
                <a:stretch>
                  <a:fillRect/>
                </a:stretch>
              </p:blipFill>
              <p:spPr>
                <a:xfrm>
                  <a:off x="11575020" y="5015400"/>
                  <a:ext cx="186480" cy="15876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82">
            <p14:nvContentPartPr>
              <p14:cNvPr id="107" name="筆跡 106">
                <a:extLst>
                  <a:ext uri="{FF2B5EF4-FFF2-40B4-BE49-F238E27FC236}">
                    <a16:creationId xmlns:a16="http://schemas.microsoft.com/office/drawing/2014/main" id="{CC5D527F-FD58-524C-5C1D-0B2845B0B506}"/>
                  </a:ext>
                </a:extLst>
              </p14:cNvPr>
              <p14:cNvContentPartPr/>
              <p14:nvPr/>
            </p14:nvContentPartPr>
            <p14:xfrm>
              <a:off x="5074500" y="4907040"/>
              <a:ext cx="360" cy="360"/>
            </p14:xfrm>
          </p:contentPart>
        </mc:Choice>
        <mc:Fallback xmlns="">
          <p:pic>
            <p:nvPicPr>
              <p:cNvPr id="107" name="筆跡 106">
                <a:extLst>
                  <a:ext uri="{FF2B5EF4-FFF2-40B4-BE49-F238E27FC236}">
                    <a16:creationId xmlns:a16="http://schemas.microsoft.com/office/drawing/2014/main" id="{CC5D527F-FD58-524C-5C1D-0B2845B0B506}"/>
                  </a:ext>
                </a:extLst>
              </p:cNvPr>
              <p:cNvPicPr/>
              <p:nvPr/>
            </p:nvPicPr>
            <p:blipFill>
              <a:blip r:embed="rId12"/>
              <a:stretch>
                <a:fillRect/>
              </a:stretch>
            </p:blipFill>
            <p:spPr>
              <a:xfrm>
                <a:off x="5068380" y="4900920"/>
                <a:ext cx="12600" cy="12600"/>
              </a:xfrm>
              <a:prstGeom prst="rect">
                <a:avLst/>
              </a:prstGeom>
            </p:spPr>
          </p:pic>
        </mc:Fallback>
      </mc:AlternateContent>
    </p:spTree>
    <p:extLst>
      <p:ext uri="{BB962C8B-B14F-4D97-AF65-F5344CB8AC3E}">
        <p14:creationId xmlns:p14="http://schemas.microsoft.com/office/powerpoint/2010/main" val="181112158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8C681D-D27B-713D-6B27-AE1A9C0F684C}"/>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7852FA08-8B89-3284-9FF3-B2A1B665167B}"/>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383D53B-5844-200B-DA4A-C1F82D656CB1}"/>
              </a:ext>
            </a:extLst>
          </p:cNvPr>
          <p:cNvGrpSpPr/>
          <p:nvPr/>
        </p:nvGrpSpPr>
        <p:grpSpPr>
          <a:xfrm>
            <a:off x="568443" y="319365"/>
            <a:ext cx="1423264" cy="400110"/>
            <a:chOff x="568442" y="319364"/>
            <a:chExt cx="1423264" cy="400111"/>
          </a:xfrm>
        </p:grpSpPr>
        <p:sp>
          <p:nvSpPr>
            <p:cNvPr id="55" name="文本框 23">
              <a:extLst>
                <a:ext uri="{FF2B5EF4-FFF2-40B4-BE49-F238E27FC236}">
                  <a16:creationId xmlns:a16="http://schemas.microsoft.com/office/drawing/2014/main" id="{72F6A3DC-E81C-3A5C-57F3-AEAFF1C81D2E}"/>
                </a:ext>
              </a:extLst>
            </p:cNvPr>
            <p:cNvSpPr txBox="1"/>
            <p:nvPr/>
          </p:nvSpPr>
          <p:spPr>
            <a:xfrm>
              <a:off x="665958" y="319364"/>
              <a:ext cx="13257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Test output</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B6335CDE-7998-AA78-9C23-5AE4A798AA7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C4D33D77-7E08-9F4D-5C9B-0FA6FCEB2C34}"/>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sp>
        <p:nvSpPr>
          <p:cNvPr id="6" name="文字方塊 5">
            <a:extLst>
              <a:ext uri="{FF2B5EF4-FFF2-40B4-BE49-F238E27FC236}">
                <a16:creationId xmlns:a16="http://schemas.microsoft.com/office/drawing/2014/main" id="{08E5EE9C-524A-73CD-4843-1D90B006E00A}"/>
              </a:ext>
            </a:extLst>
          </p:cNvPr>
          <p:cNvSpPr txBox="1"/>
          <p:nvPr/>
        </p:nvSpPr>
        <p:spPr>
          <a:xfrm>
            <a:off x="145277" y="727203"/>
            <a:ext cx="11830723" cy="3108543"/>
          </a:xfrm>
          <a:prstGeom prst="rect">
            <a:avLst/>
          </a:prstGeom>
          <a:noFill/>
        </p:spPr>
        <p:txBody>
          <a:bodyPr wrap="square">
            <a:spAutoFit/>
          </a:bodyPr>
          <a:lstStyle/>
          <a:p>
            <a:r>
              <a:rPr lang="en-US" altLang="zh-TW" sz="700" dirty="0"/>
              <a:t>Python out</a:t>
            </a:r>
          </a:p>
          <a:p>
            <a:r>
              <a:rPr lang="zh-TW" altLang="en-US" sz="700" dirty="0"/>
              <a:t>轉成</a:t>
            </a:r>
            <a:r>
              <a:rPr lang="en-US" altLang="zh-TW" sz="700" dirty="0"/>
              <a:t>state</a:t>
            </a:r>
            <a:r>
              <a:rPr lang="zh-TW" altLang="en-US" sz="700" dirty="0"/>
              <a:t>方塊</a:t>
            </a:r>
            <a:endParaRPr lang="en-US" altLang="zh-TW" sz="700" dirty="0"/>
          </a:p>
          <a:p>
            <a:r>
              <a:rPr lang="en-US" altLang="zh-TW" sz="700" dirty="0"/>
              <a:t>[[[0, 0, 0, 0, 0, 0, 1, 1, 1, 1, 0, 0, 1, 1, 1, 1, 1, 1, 0, 1, 0, 0, 0, 1, 1, 0, 1, 0, 0, 1, 1, 1, 0, 1, 1, 0, 0, 1, 1, 0, 1, 0, 0, 1, 1, 0, 0, 1, 0, 1, 1, 0, 0, 0, 0, 0, 0, 1, 0, 1, 1, 0, 0, 0], </a:t>
            </a:r>
          </a:p>
          <a:p>
            <a:r>
              <a:rPr lang="en-US" altLang="zh-TW" sz="700" dirty="0"/>
              <a:t>  [1, 1, 0, 0, 0, 1, 1, 0, 1, 1, 1, 1, 0, 0, 1, 1, 0, 0, 0, 1, 1, 0, 0, 0, 1, 0, 0, 0, 1, 0, 1, 1, 0, 1, 0, 1, 1, 1, 0, 0, 0, 0, 0, 1, 0, 1, 0, 0, 1, 0, 1, 0, 1, 1, 0, 0, 1, 0, 1, 0, 1, 1, 1, 1], </a:t>
            </a:r>
          </a:p>
          <a:p>
            <a:r>
              <a:rPr lang="en-US" altLang="zh-TW" sz="700" dirty="0"/>
              <a:t>  [0, 0, 0, 0, 1, 0, 0, 1, 1, 0, 1, 0, 0, 0, 0, 1, 0, 0, 0, 0, 1, 0, 0, 0, 1, 0, 1, 1, 0, 1, 0, 1, 0, 0, 1, 1, 0, 1, 0, 0, 1, 1, 1, 0, 1, 1, 1, 1, 1, 0, 1, 0, 0, 1, 0, 1, 1, 0, 0, 1, 1, 0, 0, 1],</a:t>
            </a:r>
          </a:p>
          <a:p>
            <a:r>
              <a:rPr lang="en-US" altLang="zh-TW" sz="700" dirty="0"/>
              <a:t>  [1, 0, 0, 1, 1, 0, 1, 0, 1, 0, 1, 1, 1, 1, 1, 1, 1, 1, 0, 0, 0, 1, 0, 0, 1, 1, 1, 1, 1, 0, 1, 1, 1, 0, 1, 1, 1, 1, 1, 0, 1, 1, 1, 0, 0, 0, 1, 0, 1, 1, 1, 0, 0, 1, 1, 0, 1, 0, 1, 1, 1, 1, 0, 1], </a:t>
            </a:r>
          </a:p>
          <a:p>
            <a:r>
              <a:rPr lang="en-US" altLang="zh-TW" sz="700" dirty="0"/>
              <a:t>  [0, 1, 0, 1, 0, 0, 0, 1, 1, 0, 1, 1, 0, 1, 1, 1, 0, 1, 1, 1, 0, 1, 0, 1, 1, 1, 1, 0, 1, 1, 1, 1, 1, 0, 0, 1, 1, 0, 1, 1, 0, 1, 1, 1, 1, 1, 0, 1, 1, 0, 1, 0, 0, 1, 1, 0, 1, 0, 0, 1, 0, 0, 1, 0]],</a:t>
            </a:r>
          </a:p>
          <a:p>
            <a:r>
              <a:rPr lang="en-US" altLang="zh-TW" sz="700" dirty="0"/>
              <a:t> [[0, 1, 0, 1, 0, 0, 1, 0, 1, 0, 0, 1, 0, 1, 1, 1, 0, 0, 0, 0, 1, 1, 0, 0, 1, 0, 0, 1, 1, 1, 1, 0, 1, 0, 0, 1, 0, 0, 1, 0, 1, 1, 1, 1, 0, 1, 1, 1, 0, 0, 0, 1, 0, 1, 1, 1, 1, 1, 0, 0, 1, 1, 1, 0], </a:t>
            </a:r>
          </a:p>
          <a:p>
            <a:r>
              <a:rPr lang="en-US" altLang="zh-TW" sz="700" dirty="0"/>
              <a:t>[0, 0, 1, 1, 0, 1, 0, 0, 0, 0, 1, 0, 1, 0, 1, 0, 1, 1, 1, 0, 0, 1, 1, 1, 0, 1, 0, 1, 1, 1, 1, 1, 1, 1, 0, 1, 1, 0, 1, 0, 0, 0, 1, 0, 1, 1, 0, 1, 0, 0, 1, 0, 1, 0, 0, 0, 0, 0, 1, 0, 1, 1, 0, 0], [1, 1, 1, 0, 0, 1, 0, 1, 1, 1, 1, 0, 0, 0, 1, 1, 0, 1, 0, 0, 1, 0, 0, 0, 0, 0, 1, 0, 1, 1, 1, 0, 0, 0, 0, 0, 1, 1, 0, 0, 1, 1, 1, 0, 1, 1, 0, 1, 0, 1, 0, 0, 0, 0, 1, 0, 1, 0, 0, 1, 0, 0, 1, 1], [1, 1, 1, 0, 0, 1, 0, 0, 0, 1, 1, </a:t>
            </a:r>
          </a:p>
          <a:p>
            <a:r>
              <a:rPr lang="en-US" altLang="zh-TW" sz="700" dirty="0"/>
              <a:t>1, 0, 1, 0, 1, 0, 0, 0, 1, 1, 1, 1, 0, 1, 0, 1, 0, 1, 1, 0, 0, 1, 0, 1, 1, 1, 0, 1, 0, 1, 1, 1, 0, 0, 1, 1, 1, 1, 1, 0, 1, 1, 0, 1, 0, 1, 1, 1, 0, 0, 1, 1, 1], [0, 0, 1, 1, 1, 0, 1, 1, 1, 1, 0, 1, 1, 1, 0, 1, 1, 1, 0, 0, 0, 1, 1, 0, 1, 0, 0, 1, 0, 0, 0, 1, 1, 1, 0, 0, 1, 1, 1, 1, 0, 1, 0, 0, 0, 0, 1, 1, 1, 0, 1, 1, 0, 0, 1, 1, 0, 0, 1, 0, 0, 0, 0, 0]], [[0, 1, 0, 0, 1, 1, 1, 0, 1, 1, 1, 1, 1, 1, 0, 1, 0, 1, 1, 1, 0, 1, 1, 1, 0, 1, 1, 0, 0, 0, 0, 1, 0, 0, 1, 0, 0, 1, 1, 0, </a:t>
            </a:r>
          </a:p>
          <a:p>
            <a:r>
              <a:rPr lang="en-US" altLang="zh-TW" sz="700" dirty="0"/>
              <a:t>1, 1, 1, 0, 1, 0, 1, 0, 1, 1, 0, 1, 0, 0, 1, 1, 1, 0, 1, 1, 1, 1, 0, 1], [1, 1, 1, 1, 0, 1, 0, 0, 1, 1, 1, 0, 0, 1, 1, 0, 0, 1, 0, 1, 0, 0, 0, 1, 0, 0, 1, 0, 0, 0, 0, 1, 0, 1, 1, 0, 0, 1, 0, 0, 0, 1, 0, 0, 0, 1, 0, 0, 0, 0, 0, 1, 1, 1, 0, 1, 0, 1, 0, 1, 0, 1, 1, 1], [1, 0, 0, 1, 0, 0, 1, 0, 0, 0, 1, 1, 1, 1, 1, 1, 1, 1, 1, 0, 1, 0, 1, 0, 0, 1, 1, 1, 1, 1, 0, 1, 1, 0, 0, 1, 0, 1, 1, 1, 1, 1, 1, 0, 0, 0, 1, 0, 0, 1, 1, 1, 0, 0, 0, 1, 1, 1, 1, 0, 0, 1, 0, 1], [0, 1, 1, 0, 1, </a:t>
            </a:r>
          </a:p>
          <a:p>
            <a:r>
              <a:rPr lang="en-US" altLang="zh-TW" sz="700" dirty="0"/>
              <a:t>1, 1, 0, 1, 1, 1, 1, 0, 1, 1, 0, 1, 0, 0, 1, 1, 1, 0, 1, 1, 1, 1, 0, 0, 1, 0, 0, 0, 0, 1, 0, 0, 0, 1, 0, 1, 1, 1, 1, 1, 1, 1, 0, 0, 0, 1, 0, 0, 1, 1, 0, 0, 1, </a:t>
            </a:r>
          </a:p>
          <a:p>
            <a:r>
              <a:rPr lang="en-US" altLang="zh-TW" sz="700" dirty="0"/>
              <a:t>1, 0, 0, 1, 0, 0], [1, 0, 0, 1, 0, 0, 1, 0, 0, 0, 0, 0, 1, 0, 1, 1, 0, 1, 0, 0, 0, 1, 1, 0, 0, 1, 0, 0, 1, 0, 1, 1, 0, 0, 1, 0, 1, 1, 0, 0, 0, 0, 1, 1, 0, 1, 1, 1, 0, 0, 0, 0, 1, 1, 1, 0, 0, 1, 1, 0, 1, 0, 0, 1]], [[1, 0, 1, 1, 0, 0, 1, 1, 1, 1, 1, 1, 1, 1, 1, 0, 0, 0, 1, 0, 1, 1, 0, 1, 1, 0, 1, 0, 1, 0, 0, 1, 0, 1, </a:t>
            </a:r>
          </a:p>
          <a:p>
            <a:r>
              <a:rPr lang="en-US" altLang="zh-TW" sz="700" dirty="0"/>
              <a:t>0, 0, 0, 1, 0, 0, 1, 0, 0, 0, 0, 1, 0, 0, 1, 1, 1, 0, 1, 1, 1, 1, 1, 1, 0, 0, 1, 0, 1, 0], [1, 1, 1, 0, 1, 1, 0, 1, 0, 0, 0, 1, 1, 0, 1, 0, 1, 1, 1, 0, 0, 1, 1, 1, 0, 1, 1, 1, 0, 1, 1, 0, 0, 0, 0, 0, 0, 1, 0, 0, 0, 1, 1, 0, 0, 1, 1, 1, 1, 1, 0, 1, 0, 1, 0, 1, 1, 1, 0, 0, 0, 1, 1, 1], [1, 1, 1, 1, 1, 1, 0, 1, 1, 1, 1, 1, 0, 0, 1, 0, 1, 1, 1, 0, 1, 0, 0, 1, 0, 1, 0, 1, 0, 1, 1, 0, 0, 0, 1, 1, 1, 1, 0, 1, 0, 1, 1, 0, 1, 0, 0, 0, 0, 1, 1, 1, 0, 1, 0, 1, 1, 1, 0, 1, 0, 1, 0, 0], [1, 0, 1, 0, 0, 0, 0, 1, 1, 1, 1, 0, 0, 1, 1, 1, 1, 1, 0, 1, 0, 1, 0, 0, 1, 1, 1, 0, 1, 1, 0, 0, 1, 0, 1, 1, 1, 1, 1, 1, 0, 0, 0, 0, 0, 0, 0, 1, 1, 1, 0, 0, </a:t>
            </a:r>
          </a:p>
          <a:p>
            <a:r>
              <a:rPr lang="en-US" altLang="zh-TW" sz="700" dirty="0"/>
              <a:t>0, 1, 1, 0, 1, 1, 1, 1, 0, 1, 1, 0], [1, 0, 0, 1, 1, 1, 1, 0, 0, 0, 0, 1, 0, 0, 0, 0, 1, 0, 1, 1, 0, 0, 0, 0, 0, 0, 1, 0, 1, 0, 1, 1, 0, 0, 0, 1, 0, 0, 1, 1, 1, 0, 1, 0, 1, 1, 0, 0, 1, 0, 1, 0, 1, 1, 1, 0, 1, 1, 1, 0, 0, 0, 1, 1]], [[1, 1, 1, 0, 0, 0, 1, 1, 0, 1, 0, 1, 1, 0, 0, 1, 0, 1, 0, 1, 1, 1, 1, 1, 1, 1, 0, 1, </a:t>
            </a:r>
          </a:p>
          <a:p>
            <a:r>
              <a:rPr lang="en-US" altLang="zh-TW" sz="700" dirty="0"/>
              <a:t>1, 0, 0, 1, 0, 0, 0, 0, 1, 1, 0, 1, 0, 0, 0, 1, 0, 0, 0, 1, 1, 0, 0, 0, 0, 1, 1, 0, 1, 0, 0, 0, 0, 1, 0, 1], [1, 1, 0, 1, 1, 1, 1, 1, 1, 0, 0, 0, 1, 0, 1, 0, 0, 1, 1, 1, 0, 0, 1, 1, 1, 1, 0, 0, 0, 0, 1, 0, 1, 0, 0, 0, 1, 0, 0, 0, 1, 1, 1, 0, 0, 1, 0, 1, 0, 0, 0, 0, 0, 1, 0, 0, 0, 0, 1, 0, 1, 0, 1, 1], [1, 1, 0, 1, 1, 0, 0, 0, 0, 0, 1, 0, 0, 1, 1, 0, 1, 0, 0, 1, 0, 1, 1, 0, 1, 1, 1, 1, 1, 1, 0, 1, 0, 1, 0, 1, 0, 0, 1, 0, 0, 1, 1, 1, 1, 0, 0, 1, 1, 1, 1, 1, 1, 1, 0, 0, 1, 1, 1, 0, 1, 0, 1, 0], [0, 0, 0, 1, 0, 0, 0, 1, 1, 1, 1, 1, 1, 0, 1, 1, 1, 0, 0, 1, 0, 0, 1, 1, 1, 1, 0, 1, 0, 1, 0, 1, 0, 1, 0, 0, 1, 1, 0, 1, 1, 0, 0, 1, 0, 1, </a:t>
            </a:r>
          </a:p>
          <a:p>
            <a:r>
              <a:rPr lang="en-US" altLang="zh-TW" sz="700" dirty="0"/>
              <a:t>0, 1, 0, 1, 0, 1, 0, 0, 1, 0, 1, 0, 1, 0, 0, 1, 0, 0], [0, 1, 0, 1, 0, 0, 0, 0, 1, 1, 1, 0, 0, 0, 0, 1, 0, 1, 1, 1, 0, 1, 1, 0, 0, 0, 1, 0, 1, 0, 1, 1, 0, 0, 0, 1, 1, 1, 1, 1, 1, 0, 1, 0, 0, 1, 1, 1, 1, 1, 1, 0, 1, 0, 1, 0, 0, 1, 0, 1, 1, 1, 0, 0]]]</a:t>
            </a:r>
          </a:p>
          <a:p>
            <a:endParaRPr lang="en-US" altLang="zh-TW" sz="700" dirty="0"/>
          </a:p>
          <a:p>
            <a:endParaRPr lang="en-US" altLang="zh-TW" sz="700" dirty="0"/>
          </a:p>
          <a:p>
            <a:r>
              <a:rPr lang="en-US" altLang="zh-TW" sz="700" dirty="0"/>
              <a:t>Verilog 1600</a:t>
            </a:r>
            <a:r>
              <a:rPr lang="zh-TW" altLang="en-US" sz="700" dirty="0"/>
              <a:t>輸出</a:t>
            </a:r>
            <a:br>
              <a:rPr lang="en-US" altLang="zh-TW" sz="700" dirty="0"/>
            </a:br>
            <a:r>
              <a:rPr lang="en-US" altLang="zh-TW" sz="700" dirty="0"/>
              <a:t> 1a069966e58bf3c073e8ef497930e94abdcb576486eebf7253f7212295b47fcda16188b09bfa9ac7f535283ad118cf633414b45bfae7542ceab82226848a672fe3abe6206ee758b7d420a71143ce51fb99a5f72cad108590c942b7307412c7a7a78e47e9be57fc492bae16bc6a974fbf573f9e4abf69641bbd67477ddf23fd59e75be75d3578ae2726647f4427b96f766f6380fd372be785254aa9b2abc9df884965bed9f7aeed8a04cdc2f38963bbdc9670ec34d262d049c77535c8d40d08793a57e5f8d46e870a.</a:t>
            </a:r>
          </a:p>
        </p:txBody>
      </p:sp>
      <p:grpSp>
        <p:nvGrpSpPr>
          <p:cNvPr id="38" name="群組 37">
            <a:extLst>
              <a:ext uri="{FF2B5EF4-FFF2-40B4-BE49-F238E27FC236}">
                <a16:creationId xmlns:a16="http://schemas.microsoft.com/office/drawing/2014/main" id="{199C8710-C769-50AB-F2BD-3E8AD5E92060}"/>
              </a:ext>
            </a:extLst>
          </p:cNvPr>
          <p:cNvGrpSpPr/>
          <p:nvPr/>
        </p:nvGrpSpPr>
        <p:grpSpPr>
          <a:xfrm>
            <a:off x="292260" y="904140"/>
            <a:ext cx="6453720" cy="2655000"/>
            <a:chOff x="292260" y="904140"/>
            <a:chExt cx="6453720" cy="2655000"/>
          </a:xfrm>
        </p:grpSpPr>
        <mc:AlternateContent xmlns:mc="http://schemas.openxmlformats.org/markup-compatibility/2006" xmlns:p14="http://schemas.microsoft.com/office/powerpoint/2010/main">
          <mc:Choice Requires="p14">
            <p:contentPart p14:bwMode="auto" r:id="rId3">
              <p14:nvContentPartPr>
                <p14:cNvPr id="34" name="筆跡 33">
                  <a:extLst>
                    <a:ext uri="{FF2B5EF4-FFF2-40B4-BE49-F238E27FC236}">
                      <a16:creationId xmlns:a16="http://schemas.microsoft.com/office/drawing/2014/main" id="{BC173261-7595-A0CE-E0D2-446A24A07BB1}"/>
                    </a:ext>
                  </a:extLst>
                </p14:cNvPr>
                <p14:cNvContentPartPr/>
                <p14:nvPr/>
              </p14:nvContentPartPr>
              <p14:xfrm>
                <a:off x="5911860" y="904140"/>
                <a:ext cx="429840" cy="231840"/>
              </p14:xfrm>
            </p:contentPart>
          </mc:Choice>
          <mc:Fallback xmlns="">
            <p:pic>
              <p:nvPicPr>
                <p:cNvPr id="34" name="筆跡 33">
                  <a:extLst>
                    <a:ext uri="{FF2B5EF4-FFF2-40B4-BE49-F238E27FC236}">
                      <a16:creationId xmlns:a16="http://schemas.microsoft.com/office/drawing/2014/main" id="{BC173261-7595-A0CE-E0D2-446A24A07BB1}"/>
                    </a:ext>
                  </a:extLst>
                </p:cNvPr>
                <p:cNvPicPr/>
                <p:nvPr/>
              </p:nvPicPr>
              <p:blipFill>
                <a:blip r:embed="rId4"/>
                <a:stretch>
                  <a:fillRect/>
                </a:stretch>
              </p:blipFill>
              <p:spPr>
                <a:xfrm>
                  <a:off x="5905740" y="898020"/>
                  <a:ext cx="442080" cy="24408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1" name="筆跡 30">
                  <a:extLst>
                    <a:ext uri="{FF2B5EF4-FFF2-40B4-BE49-F238E27FC236}">
                      <a16:creationId xmlns:a16="http://schemas.microsoft.com/office/drawing/2014/main" id="{98A3C96E-BB69-6042-06FA-721704DC2B01}"/>
                    </a:ext>
                  </a:extLst>
                </p14:cNvPr>
                <p14:cNvContentPartPr/>
                <p14:nvPr/>
              </p14:nvContentPartPr>
              <p14:xfrm>
                <a:off x="296940" y="1087380"/>
                <a:ext cx="5979240" cy="2395080"/>
              </p14:xfrm>
            </p:contentPart>
          </mc:Choice>
          <mc:Fallback xmlns="">
            <p:pic>
              <p:nvPicPr>
                <p:cNvPr id="31" name="筆跡 30">
                  <a:extLst>
                    <a:ext uri="{FF2B5EF4-FFF2-40B4-BE49-F238E27FC236}">
                      <a16:creationId xmlns:a16="http://schemas.microsoft.com/office/drawing/2014/main" id="{98A3C96E-BB69-6042-06FA-721704DC2B01}"/>
                    </a:ext>
                  </a:extLst>
                </p:cNvPr>
                <p:cNvPicPr/>
                <p:nvPr/>
              </p:nvPicPr>
              <p:blipFill>
                <a:blip r:embed="rId6"/>
                <a:stretch>
                  <a:fillRect/>
                </a:stretch>
              </p:blipFill>
              <p:spPr>
                <a:xfrm>
                  <a:off x="290820" y="1081260"/>
                  <a:ext cx="5991480" cy="240732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32" name="筆跡 31">
                  <a:extLst>
                    <a:ext uri="{FF2B5EF4-FFF2-40B4-BE49-F238E27FC236}">
                      <a16:creationId xmlns:a16="http://schemas.microsoft.com/office/drawing/2014/main" id="{68A93584-5210-77F7-EB3F-4A154FA68D99}"/>
                    </a:ext>
                  </a:extLst>
                </p14:cNvPr>
                <p14:cNvContentPartPr/>
                <p14:nvPr/>
              </p14:nvContentPartPr>
              <p14:xfrm>
                <a:off x="6299220" y="921420"/>
                <a:ext cx="446760" cy="168840"/>
              </p14:xfrm>
            </p:contentPart>
          </mc:Choice>
          <mc:Fallback xmlns="">
            <p:pic>
              <p:nvPicPr>
                <p:cNvPr id="32" name="筆跡 31">
                  <a:extLst>
                    <a:ext uri="{FF2B5EF4-FFF2-40B4-BE49-F238E27FC236}">
                      <a16:creationId xmlns:a16="http://schemas.microsoft.com/office/drawing/2014/main" id="{68A93584-5210-77F7-EB3F-4A154FA68D99}"/>
                    </a:ext>
                  </a:extLst>
                </p:cNvPr>
                <p:cNvPicPr/>
                <p:nvPr/>
              </p:nvPicPr>
              <p:blipFill>
                <a:blip r:embed="rId8"/>
                <a:stretch>
                  <a:fillRect/>
                </a:stretch>
              </p:blipFill>
              <p:spPr>
                <a:xfrm>
                  <a:off x="6293100" y="915300"/>
                  <a:ext cx="459000" cy="1810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35" name="筆跡 34">
                  <a:extLst>
                    <a:ext uri="{FF2B5EF4-FFF2-40B4-BE49-F238E27FC236}">
                      <a16:creationId xmlns:a16="http://schemas.microsoft.com/office/drawing/2014/main" id="{3F256C52-84A5-A1A9-B1F6-81AE32F7558A}"/>
                    </a:ext>
                  </a:extLst>
                </p14:cNvPr>
                <p14:cNvContentPartPr/>
                <p14:nvPr/>
              </p14:nvContentPartPr>
              <p14:xfrm>
                <a:off x="292260" y="1150020"/>
                <a:ext cx="5727600" cy="2409120"/>
              </p14:xfrm>
            </p:contentPart>
          </mc:Choice>
          <mc:Fallback xmlns="">
            <p:pic>
              <p:nvPicPr>
                <p:cNvPr id="35" name="筆跡 34">
                  <a:extLst>
                    <a:ext uri="{FF2B5EF4-FFF2-40B4-BE49-F238E27FC236}">
                      <a16:creationId xmlns:a16="http://schemas.microsoft.com/office/drawing/2014/main" id="{3F256C52-84A5-A1A9-B1F6-81AE32F7558A}"/>
                    </a:ext>
                  </a:extLst>
                </p:cNvPr>
                <p:cNvPicPr/>
                <p:nvPr/>
              </p:nvPicPr>
              <p:blipFill>
                <a:blip r:embed="rId10"/>
                <a:stretch>
                  <a:fillRect/>
                </a:stretch>
              </p:blipFill>
              <p:spPr>
                <a:xfrm>
                  <a:off x="286140" y="1143900"/>
                  <a:ext cx="5739840" cy="242136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1">
            <p14:nvContentPartPr>
              <p14:cNvPr id="39" name="筆跡 38">
                <a:extLst>
                  <a:ext uri="{FF2B5EF4-FFF2-40B4-BE49-F238E27FC236}">
                    <a16:creationId xmlns:a16="http://schemas.microsoft.com/office/drawing/2014/main" id="{F2901B59-4DB4-98A7-5DC2-BB1823001FE9}"/>
                  </a:ext>
                </a:extLst>
              </p14:cNvPr>
              <p14:cNvContentPartPr/>
              <p14:nvPr/>
            </p14:nvContentPartPr>
            <p14:xfrm>
              <a:off x="258780" y="3459060"/>
              <a:ext cx="46080" cy="75600"/>
            </p14:xfrm>
          </p:contentPart>
        </mc:Choice>
        <mc:Fallback xmlns="">
          <p:pic>
            <p:nvPicPr>
              <p:cNvPr id="39" name="筆跡 38">
                <a:extLst>
                  <a:ext uri="{FF2B5EF4-FFF2-40B4-BE49-F238E27FC236}">
                    <a16:creationId xmlns:a16="http://schemas.microsoft.com/office/drawing/2014/main" id="{F2901B59-4DB4-98A7-5DC2-BB1823001FE9}"/>
                  </a:ext>
                </a:extLst>
              </p:cNvPr>
              <p:cNvPicPr/>
              <p:nvPr/>
            </p:nvPicPr>
            <p:blipFill>
              <a:blip r:embed="rId12"/>
              <a:stretch>
                <a:fillRect/>
              </a:stretch>
            </p:blipFill>
            <p:spPr>
              <a:xfrm>
                <a:off x="252660" y="3452940"/>
                <a:ext cx="58320" cy="87840"/>
              </a:xfrm>
              <a:prstGeom prst="rect">
                <a:avLst/>
              </a:prstGeom>
            </p:spPr>
          </p:pic>
        </mc:Fallback>
      </mc:AlternateContent>
      <p:grpSp>
        <p:nvGrpSpPr>
          <p:cNvPr id="43" name="群組 42">
            <a:extLst>
              <a:ext uri="{FF2B5EF4-FFF2-40B4-BE49-F238E27FC236}">
                <a16:creationId xmlns:a16="http://schemas.microsoft.com/office/drawing/2014/main" id="{575B5083-538B-CEB4-DD86-CD9FED7532B1}"/>
              </a:ext>
            </a:extLst>
          </p:cNvPr>
          <p:cNvGrpSpPr/>
          <p:nvPr/>
        </p:nvGrpSpPr>
        <p:grpSpPr>
          <a:xfrm>
            <a:off x="228180" y="3634380"/>
            <a:ext cx="105120" cy="15480"/>
            <a:chOff x="228180" y="3634380"/>
            <a:chExt cx="105120" cy="15480"/>
          </a:xfrm>
        </p:grpSpPr>
        <mc:AlternateContent xmlns:mc="http://schemas.openxmlformats.org/markup-compatibility/2006" xmlns:p14="http://schemas.microsoft.com/office/powerpoint/2010/main">
          <mc:Choice Requires="p14">
            <p:contentPart p14:bwMode="auto" r:id="rId13">
              <p14:nvContentPartPr>
                <p14:cNvPr id="40" name="筆跡 39">
                  <a:extLst>
                    <a:ext uri="{FF2B5EF4-FFF2-40B4-BE49-F238E27FC236}">
                      <a16:creationId xmlns:a16="http://schemas.microsoft.com/office/drawing/2014/main" id="{B7AFB81B-3371-A14E-F804-FFD8AD6126A8}"/>
                    </a:ext>
                  </a:extLst>
                </p14:cNvPr>
                <p14:cNvContentPartPr/>
                <p14:nvPr/>
              </p14:nvContentPartPr>
              <p14:xfrm>
                <a:off x="245820" y="3634380"/>
                <a:ext cx="11880" cy="360"/>
              </p14:xfrm>
            </p:contentPart>
          </mc:Choice>
          <mc:Fallback xmlns="">
            <p:pic>
              <p:nvPicPr>
                <p:cNvPr id="40" name="筆跡 39">
                  <a:extLst>
                    <a:ext uri="{FF2B5EF4-FFF2-40B4-BE49-F238E27FC236}">
                      <a16:creationId xmlns:a16="http://schemas.microsoft.com/office/drawing/2014/main" id="{B7AFB81B-3371-A14E-F804-FFD8AD6126A8}"/>
                    </a:ext>
                  </a:extLst>
                </p:cNvPr>
                <p:cNvPicPr/>
                <p:nvPr/>
              </p:nvPicPr>
              <p:blipFill>
                <a:blip r:embed="rId14"/>
                <a:stretch>
                  <a:fillRect/>
                </a:stretch>
              </p:blipFill>
              <p:spPr>
                <a:xfrm>
                  <a:off x="239700" y="3628260"/>
                  <a:ext cx="2412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41" name="筆跡 40">
                  <a:extLst>
                    <a:ext uri="{FF2B5EF4-FFF2-40B4-BE49-F238E27FC236}">
                      <a16:creationId xmlns:a16="http://schemas.microsoft.com/office/drawing/2014/main" id="{4DE8BF39-ABE6-975C-C7DA-4B20D6CA65FE}"/>
                    </a:ext>
                  </a:extLst>
                </p14:cNvPr>
                <p14:cNvContentPartPr/>
                <p14:nvPr/>
              </p14:nvContentPartPr>
              <p14:xfrm>
                <a:off x="228180" y="3641940"/>
                <a:ext cx="28440" cy="360"/>
              </p14:xfrm>
            </p:contentPart>
          </mc:Choice>
          <mc:Fallback xmlns="">
            <p:pic>
              <p:nvPicPr>
                <p:cNvPr id="41" name="筆跡 40">
                  <a:extLst>
                    <a:ext uri="{FF2B5EF4-FFF2-40B4-BE49-F238E27FC236}">
                      <a16:creationId xmlns:a16="http://schemas.microsoft.com/office/drawing/2014/main" id="{4DE8BF39-ABE6-975C-C7DA-4B20D6CA65FE}"/>
                    </a:ext>
                  </a:extLst>
                </p:cNvPr>
                <p:cNvPicPr/>
                <p:nvPr/>
              </p:nvPicPr>
              <p:blipFill>
                <a:blip r:embed="rId16"/>
                <a:stretch>
                  <a:fillRect/>
                </a:stretch>
              </p:blipFill>
              <p:spPr>
                <a:xfrm>
                  <a:off x="222060" y="3635820"/>
                  <a:ext cx="4068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42" name="筆跡 41">
                  <a:extLst>
                    <a:ext uri="{FF2B5EF4-FFF2-40B4-BE49-F238E27FC236}">
                      <a16:creationId xmlns:a16="http://schemas.microsoft.com/office/drawing/2014/main" id="{9CCB01C0-F2A5-50F2-7304-3803A4AB2156}"/>
                    </a:ext>
                  </a:extLst>
                </p14:cNvPr>
                <p14:cNvContentPartPr/>
                <p14:nvPr/>
              </p14:nvContentPartPr>
              <p14:xfrm>
                <a:off x="296940" y="3641940"/>
                <a:ext cx="36360" cy="7920"/>
              </p14:xfrm>
            </p:contentPart>
          </mc:Choice>
          <mc:Fallback xmlns="">
            <p:pic>
              <p:nvPicPr>
                <p:cNvPr id="42" name="筆跡 41">
                  <a:extLst>
                    <a:ext uri="{FF2B5EF4-FFF2-40B4-BE49-F238E27FC236}">
                      <a16:creationId xmlns:a16="http://schemas.microsoft.com/office/drawing/2014/main" id="{9CCB01C0-F2A5-50F2-7304-3803A4AB2156}"/>
                    </a:ext>
                  </a:extLst>
                </p:cNvPr>
                <p:cNvPicPr/>
                <p:nvPr/>
              </p:nvPicPr>
              <p:blipFill>
                <a:blip r:embed="rId18"/>
                <a:stretch>
                  <a:fillRect/>
                </a:stretch>
              </p:blipFill>
              <p:spPr>
                <a:xfrm>
                  <a:off x="290820" y="3635820"/>
                  <a:ext cx="48600" cy="20160"/>
                </a:xfrm>
                <a:prstGeom prst="rect">
                  <a:avLst/>
                </a:prstGeom>
              </p:spPr>
            </p:pic>
          </mc:Fallback>
        </mc:AlternateContent>
      </p:grpSp>
    </p:spTree>
    <p:extLst>
      <p:ext uri="{BB962C8B-B14F-4D97-AF65-F5344CB8AC3E}">
        <p14:creationId xmlns:p14="http://schemas.microsoft.com/office/powerpoint/2010/main" val="196544322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66A0D4-9C1F-3E22-0D26-3B79A6BFDE55}"/>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197A6D01-2D1F-17C9-B65C-9658160D50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a:extLst>
              <a:ext uri="{FF2B5EF4-FFF2-40B4-BE49-F238E27FC236}">
                <a16:creationId xmlns:a16="http://schemas.microsoft.com/office/drawing/2014/main" id="{A82163C6-3538-99D3-4948-3374194F9262}"/>
              </a:ext>
            </a:extLst>
          </p:cNvPr>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AXI-4</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BAA87D45-E177-E06C-1E76-44A0C5E99FDC}"/>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D64372B1-F458-AD80-6A47-CE4FC025A7D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BB7D56DF-D663-1108-DB40-BC09F689C1BF}"/>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CC24C620-5242-5D02-3F72-7E830FD8A2F4}"/>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9AAA33B9-42D8-1C31-71CA-28E8556E5A1C}"/>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674600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2290AB-8DD5-5050-2BEF-E845F1928ABD}"/>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39AC8E8F-396B-7849-7DC7-1E083677972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B990CD16-D45E-5381-6640-419765B37CC7}"/>
              </a:ext>
            </a:extLst>
          </p:cNvPr>
          <p:cNvGrpSpPr/>
          <p:nvPr/>
        </p:nvGrpSpPr>
        <p:grpSpPr>
          <a:xfrm>
            <a:off x="568443" y="319365"/>
            <a:ext cx="4145419" cy="400110"/>
            <a:chOff x="568442" y="319364"/>
            <a:chExt cx="4145419" cy="400111"/>
          </a:xfrm>
        </p:grpSpPr>
        <p:sp>
          <p:nvSpPr>
            <p:cNvPr id="55" name="文本框 23">
              <a:extLst>
                <a:ext uri="{FF2B5EF4-FFF2-40B4-BE49-F238E27FC236}">
                  <a16:creationId xmlns:a16="http://schemas.microsoft.com/office/drawing/2014/main" id="{85FAED88-7417-2798-5AB4-DAC053441163}"/>
                </a:ext>
              </a:extLst>
            </p:cNvPr>
            <p:cNvSpPr txBox="1"/>
            <p:nvPr/>
          </p:nvSpPr>
          <p:spPr>
            <a:xfrm>
              <a:off x="665958" y="319364"/>
              <a:ext cx="4047903"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(Advanced </a:t>
              </a:r>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eXtensible</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Interface)</a:t>
              </a:r>
            </a:p>
          </p:txBody>
        </p:sp>
        <p:sp>
          <p:nvSpPr>
            <p:cNvPr id="56" name="等腰三角形 55">
              <a:extLst>
                <a:ext uri="{FF2B5EF4-FFF2-40B4-BE49-F238E27FC236}">
                  <a16:creationId xmlns:a16="http://schemas.microsoft.com/office/drawing/2014/main" id="{FDDAACB1-5838-7E09-27A7-134016FFF7A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AD65CDAD-4A50-45DA-0F3A-164463391634}"/>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sp>
        <p:nvSpPr>
          <p:cNvPr id="4" name="文字方塊 3">
            <a:extLst>
              <a:ext uri="{FF2B5EF4-FFF2-40B4-BE49-F238E27FC236}">
                <a16:creationId xmlns:a16="http://schemas.microsoft.com/office/drawing/2014/main" id="{F672DC95-21FC-9726-60E4-ADA468C0E545}"/>
              </a:ext>
            </a:extLst>
          </p:cNvPr>
          <p:cNvSpPr txBox="1"/>
          <p:nvPr/>
        </p:nvSpPr>
        <p:spPr>
          <a:xfrm>
            <a:off x="568442" y="1206694"/>
            <a:ext cx="6116594" cy="1862048"/>
          </a:xfrm>
          <a:prstGeom prst="rect">
            <a:avLst/>
          </a:prstGeom>
          <a:noFill/>
        </p:spPr>
        <p:txBody>
          <a:bodyPr wrap="square">
            <a:spAutoFit/>
          </a:bodyPr>
          <a:lstStyle/>
          <a:p>
            <a:pPr algn="l"/>
            <a:r>
              <a:rPr lang="en-US" altLang="zh-TW" b="0" i="0" dirty="0">
                <a:solidFill>
                  <a:srgbClr val="262626"/>
                </a:solidFill>
                <a:effectLst/>
                <a:latin typeface="-apple-system"/>
              </a:rPr>
              <a:t>AXI4 </a:t>
            </a:r>
            <a:r>
              <a:rPr lang="zh-TW" altLang="en-US" b="0" i="0" dirty="0">
                <a:solidFill>
                  <a:srgbClr val="262626"/>
                </a:solidFill>
                <a:effectLst/>
                <a:latin typeface="-apple-system"/>
              </a:rPr>
              <a:t>接口（</a:t>
            </a:r>
            <a:r>
              <a:rPr lang="en-US" altLang="zh-TW" b="0" i="0" dirty="0">
                <a:solidFill>
                  <a:srgbClr val="262626"/>
                </a:solidFill>
                <a:effectLst/>
                <a:latin typeface="-apple-system"/>
              </a:rPr>
              <a:t>AMBA 4.0</a:t>
            </a:r>
            <a:r>
              <a:rPr lang="zh-TW" altLang="en-US" b="0" i="0" dirty="0">
                <a:solidFill>
                  <a:srgbClr val="262626"/>
                </a:solidFill>
                <a:effectLst/>
                <a:latin typeface="-apple-system"/>
              </a:rPr>
              <a:t>）分為三種類型：</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AXI4 (AXI4-Full)</a:t>
            </a:r>
            <a:r>
              <a:rPr lang="zh-TW" altLang="en-US" b="0" i="0" dirty="0">
                <a:solidFill>
                  <a:srgbClr val="262626"/>
                </a:solidFill>
                <a:effectLst/>
                <a:latin typeface="-apple-system"/>
              </a:rPr>
              <a:t>：用於滿足高性能存儲器映射需求。</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AXI4-Lite</a:t>
            </a:r>
            <a:r>
              <a:rPr lang="zh-TW" altLang="en-US" b="0" i="0" dirty="0">
                <a:solidFill>
                  <a:srgbClr val="262626"/>
                </a:solidFill>
                <a:effectLst/>
                <a:latin typeface="-apple-system"/>
              </a:rPr>
              <a:t>：用於簡單的低吞吐量存儲器映射通信（例如，往來於狀態寄存器的通信）。</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AXI4-Stream</a:t>
            </a:r>
            <a:r>
              <a:rPr lang="zh-TW" altLang="en-US" b="0" i="0" dirty="0">
                <a:solidFill>
                  <a:srgbClr val="262626"/>
                </a:solidFill>
                <a:effectLst/>
                <a:latin typeface="-apple-system"/>
              </a:rPr>
              <a:t>：用於高速流傳輸數據。</a:t>
            </a:r>
          </a:p>
        </p:txBody>
      </p:sp>
      <p:pic>
        <p:nvPicPr>
          <p:cNvPr id="1026" name="Picture 2">
            <a:extLst>
              <a:ext uri="{FF2B5EF4-FFF2-40B4-BE49-F238E27FC236}">
                <a16:creationId xmlns:a16="http://schemas.microsoft.com/office/drawing/2014/main" id="{20DC3F9A-798C-A471-19E0-FDD6F34DA2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3862" y="3555961"/>
            <a:ext cx="3810000" cy="2543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424502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899B52-D803-CA39-2158-363A5E41E042}"/>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0E1B0C3F-4BC5-2641-F4E6-609E18F91ADF}"/>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A23E7952-7ECD-BD7D-0DE2-E855F6C8F536}"/>
              </a:ext>
            </a:extLst>
          </p:cNvPr>
          <p:cNvGrpSpPr/>
          <p:nvPr/>
        </p:nvGrpSpPr>
        <p:grpSpPr>
          <a:xfrm>
            <a:off x="568443" y="319365"/>
            <a:ext cx="1364209" cy="400110"/>
            <a:chOff x="568442" y="319364"/>
            <a:chExt cx="1364209" cy="400111"/>
          </a:xfrm>
        </p:grpSpPr>
        <p:sp>
          <p:nvSpPr>
            <p:cNvPr id="55" name="文本框 23">
              <a:extLst>
                <a:ext uri="{FF2B5EF4-FFF2-40B4-BE49-F238E27FC236}">
                  <a16:creationId xmlns:a16="http://schemas.microsoft.com/office/drawing/2014/main" id="{B6794B3B-01B5-3895-0F4A-9B4C228F09D8}"/>
                </a:ext>
              </a:extLst>
            </p:cNvPr>
            <p:cNvSpPr txBox="1"/>
            <p:nvPr/>
          </p:nvSpPr>
          <p:spPr>
            <a:xfrm>
              <a:off x="665958" y="319364"/>
              <a:ext cx="1266693"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AXI4-Full</a:t>
              </a:r>
            </a:p>
          </p:txBody>
        </p:sp>
        <p:sp>
          <p:nvSpPr>
            <p:cNvPr id="56" name="等腰三角形 55">
              <a:extLst>
                <a:ext uri="{FF2B5EF4-FFF2-40B4-BE49-F238E27FC236}">
                  <a16:creationId xmlns:a16="http://schemas.microsoft.com/office/drawing/2014/main" id="{AB744790-FE86-68D3-3B7D-5BCCBB9FF51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744CFAC0-DF3E-3676-077B-5029CE12EF1B}"/>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pic>
        <p:nvPicPr>
          <p:cNvPr id="2050" name="Picture 2">
            <a:extLst>
              <a:ext uri="{FF2B5EF4-FFF2-40B4-BE49-F238E27FC236}">
                <a16:creationId xmlns:a16="http://schemas.microsoft.com/office/drawing/2014/main" id="{FA616F49-E21B-4D47-3736-6A6A0BB27B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32652" y="4145518"/>
            <a:ext cx="7515225" cy="2343150"/>
          </a:xfrm>
          <a:prstGeom prst="rect">
            <a:avLst/>
          </a:prstGeom>
          <a:noFill/>
          <a:extLst>
            <a:ext uri="{909E8E84-426E-40DD-AFC4-6F175D3DCCD1}">
              <a14:hiddenFill xmlns:a14="http://schemas.microsoft.com/office/drawing/2010/main">
                <a:solidFill>
                  <a:srgbClr val="FFFFFF"/>
                </a:solidFill>
              </a14:hiddenFill>
            </a:ext>
          </a:extLst>
        </p:spPr>
      </p:pic>
      <p:sp>
        <p:nvSpPr>
          <p:cNvPr id="5" name="文字方塊 4">
            <a:extLst>
              <a:ext uri="{FF2B5EF4-FFF2-40B4-BE49-F238E27FC236}">
                <a16:creationId xmlns:a16="http://schemas.microsoft.com/office/drawing/2014/main" id="{BF3DDB47-DB97-2718-D3C9-C29E73F8A948}"/>
              </a:ext>
            </a:extLst>
          </p:cNvPr>
          <p:cNvSpPr txBox="1"/>
          <p:nvPr/>
        </p:nvSpPr>
        <p:spPr>
          <a:xfrm>
            <a:off x="2304535" y="430953"/>
            <a:ext cx="6116594" cy="3123932"/>
          </a:xfrm>
          <a:prstGeom prst="rect">
            <a:avLst/>
          </a:prstGeom>
          <a:noFill/>
        </p:spPr>
        <p:txBody>
          <a:bodyPr wrap="square">
            <a:spAutoFit/>
          </a:bodyPr>
          <a:lstStyle/>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互聯</a:t>
            </a:r>
            <a:r>
              <a:rPr lang="zh-TW" altLang="en-US" b="0" i="0" dirty="0">
                <a:solidFill>
                  <a:srgbClr val="262626"/>
                </a:solidFill>
                <a:effectLst/>
                <a:latin typeface="-apple-system"/>
              </a:rPr>
              <a:t>：</a:t>
            </a:r>
            <a:r>
              <a:rPr lang="en-US" altLang="zh-TW" b="0" i="0" dirty="0">
                <a:solidFill>
                  <a:srgbClr val="262626"/>
                </a:solidFill>
                <a:effectLst/>
                <a:latin typeface="-apple-system"/>
              </a:rPr>
              <a:t>AXI4 </a:t>
            </a:r>
            <a:r>
              <a:rPr lang="zh-TW" altLang="en-US" b="0" i="0" dirty="0">
                <a:solidFill>
                  <a:srgbClr val="262626"/>
                </a:solidFill>
                <a:effectLst/>
                <a:latin typeface="-apple-system"/>
              </a:rPr>
              <a:t>總線可以通過 </a:t>
            </a:r>
            <a:r>
              <a:rPr lang="en-US" altLang="zh-TW" b="1" i="0" dirty="0">
                <a:solidFill>
                  <a:srgbClr val="262626"/>
                </a:solidFill>
                <a:effectLst/>
                <a:latin typeface="-apple-system"/>
              </a:rPr>
              <a:t>Interconnect</a:t>
            </a:r>
            <a:r>
              <a:rPr lang="zh-TW" altLang="en-US" b="0" i="0" dirty="0">
                <a:solidFill>
                  <a:srgbClr val="262626"/>
                </a:solidFill>
                <a:effectLst/>
                <a:latin typeface="-apple-system"/>
              </a:rPr>
              <a:t>（例如 </a:t>
            </a:r>
            <a:r>
              <a:rPr lang="en-US" altLang="zh-TW" b="0" i="0" dirty="0">
                <a:solidFill>
                  <a:srgbClr val="262626"/>
                </a:solidFill>
                <a:effectLst/>
                <a:latin typeface="-apple-system"/>
              </a:rPr>
              <a:t>AXI4 </a:t>
            </a:r>
            <a:r>
              <a:rPr lang="zh-TW" altLang="en-US" b="0" i="0" dirty="0">
                <a:solidFill>
                  <a:srgbClr val="262626"/>
                </a:solidFill>
                <a:effectLst/>
                <a:latin typeface="-apple-system"/>
              </a:rPr>
              <a:t>交換設備）進行互聯，這樣可以將多個主設備和從設備連接在一起，實現更高效的數據傳輸。</a:t>
            </a:r>
          </a:p>
          <a:p>
            <a:pPr algn="l">
              <a:spcBef>
                <a:spcPts val="1200"/>
              </a:spcBef>
              <a:spcAft>
                <a:spcPts val="600"/>
              </a:spcAft>
              <a:buFont typeface="Arial" panose="020B0604020202020204" pitchFamily="34" charset="0"/>
              <a:buChar char="•"/>
            </a:pPr>
            <a:r>
              <a:rPr lang="en-US" altLang="zh-TW" b="1" i="0" dirty="0">
                <a:solidFill>
                  <a:srgbClr val="262626"/>
                </a:solidFill>
                <a:effectLst/>
                <a:latin typeface="-apple-system"/>
              </a:rPr>
              <a:t>XILINX </a:t>
            </a:r>
            <a:r>
              <a:rPr lang="zh-TW" altLang="en-US" b="1" i="0" dirty="0">
                <a:solidFill>
                  <a:srgbClr val="262626"/>
                </a:solidFill>
                <a:effectLst/>
                <a:latin typeface="-apple-system"/>
              </a:rPr>
              <a:t>應用</a:t>
            </a:r>
            <a:r>
              <a:rPr lang="zh-TW" altLang="en-US" b="0" i="0" dirty="0">
                <a:solidFill>
                  <a:srgbClr val="262626"/>
                </a:solidFill>
                <a:effectLst/>
                <a:latin typeface="-apple-system"/>
              </a:rPr>
              <a:t>：在 </a:t>
            </a:r>
            <a:r>
              <a:rPr lang="en-US" altLang="zh-TW" b="0" i="0" dirty="0">
                <a:solidFill>
                  <a:srgbClr val="262626"/>
                </a:solidFill>
                <a:effectLst/>
                <a:latin typeface="-apple-system"/>
              </a:rPr>
              <a:t>XILINX </a:t>
            </a:r>
            <a:r>
              <a:rPr lang="zh-TW" altLang="en-US" b="0" i="0" dirty="0">
                <a:solidFill>
                  <a:srgbClr val="262626"/>
                </a:solidFill>
                <a:effectLst/>
                <a:latin typeface="-apple-system"/>
              </a:rPr>
              <a:t>的 </a:t>
            </a:r>
            <a:r>
              <a:rPr lang="en-US" altLang="zh-TW" b="0" i="0" dirty="0">
                <a:solidFill>
                  <a:srgbClr val="262626"/>
                </a:solidFill>
                <a:effectLst/>
                <a:latin typeface="-apple-system"/>
              </a:rPr>
              <a:t>AXI4 </a:t>
            </a:r>
            <a:r>
              <a:rPr lang="zh-TW" altLang="en-US" b="0" i="0" dirty="0">
                <a:solidFill>
                  <a:srgbClr val="262626"/>
                </a:solidFill>
                <a:effectLst/>
                <a:latin typeface="-apple-system"/>
              </a:rPr>
              <a:t>應用中，通常使用以下兩個 </a:t>
            </a:r>
            <a:r>
              <a:rPr lang="en-US" altLang="zh-TW" b="0" i="0" dirty="0">
                <a:solidFill>
                  <a:srgbClr val="262626"/>
                </a:solidFill>
                <a:effectLst/>
                <a:latin typeface="-apple-system"/>
              </a:rPr>
              <a:t>IP </a:t>
            </a:r>
            <a:r>
              <a:rPr lang="zh-TW" altLang="en-US" b="0" i="0" dirty="0">
                <a:solidFill>
                  <a:srgbClr val="262626"/>
                </a:solidFill>
                <a:effectLst/>
                <a:latin typeface="-apple-system"/>
              </a:rPr>
              <a:t>來進行多主多從的 </a:t>
            </a:r>
            <a:r>
              <a:rPr lang="en-US" altLang="zh-TW" b="0" i="0" dirty="0">
                <a:solidFill>
                  <a:srgbClr val="262626"/>
                </a:solidFill>
                <a:effectLst/>
                <a:latin typeface="-apple-system"/>
              </a:rPr>
              <a:t>AXI </a:t>
            </a:r>
            <a:r>
              <a:rPr lang="zh-TW" altLang="en-US" b="0" i="0" dirty="0">
                <a:solidFill>
                  <a:srgbClr val="262626"/>
                </a:solidFill>
                <a:effectLst/>
                <a:latin typeface="-apple-system"/>
              </a:rPr>
              <a:t>接口互聯：</a:t>
            </a:r>
          </a:p>
          <a:p>
            <a:pPr marL="742950" lvl="1" indent="-285750"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 Interconnect</a:t>
            </a:r>
            <a:r>
              <a:rPr lang="zh-TW" altLang="en-US" b="0" i="0" dirty="0">
                <a:solidFill>
                  <a:srgbClr val="262626"/>
                </a:solidFill>
                <a:effectLst/>
                <a:latin typeface="-apple-system"/>
              </a:rPr>
              <a:t>：這是最常用的選擇，提供基本的互聯功能。</a:t>
            </a:r>
          </a:p>
          <a:p>
            <a:pPr marL="742950" lvl="1" indent="-285750"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 SmartConnect</a:t>
            </a:r>
            <a:r>
              <a:rPr lang="zh-TW" altLang="en-US" b="0" i="0" dirty="0">
                <a:solidFill>
                  <a:srgbClr val="262626"/>
                </a:solidFill>
                <a:effectLst/>
                <a:latin typeface="-apple-system"/>
              </a:rPr>
              <a:t>：這是一個更高級的互聯解決方案，提供額外的功能和優化。</a:t>
            </a:r>
          </a:p>
        </p:txBody>
      </p:sp>
    </p:spTree>
    <p:extLst>
      <p:ext uri="{BB962C8B-B14F-4D97-AF65-F5344CB8AC3E}">
        <p14:creationId xmlns:p14="http://schemas.microsoft.com/office/powerpoint/2010/main" val="18281077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5237064" cy="461665"/>
            <a:chOff x="568442" y="319364"/>
            <a:chExt cx="5237064" cy="461666"/>
          </a:xfrm>
        </p:grpSpPr>
        <p:sp>
          <p:nvSpPr>
            <p:cNvPr id="55" name="文本框 23"/>
            <p:cNvSpPr txBox="1"/>
            <p:nvPr/>
          </p:nvSpPr>
          <p:spPr>
            <a:xfrm>
              <a:off x="665958" y="319364"/>
              <a:ext cx="513954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MSIS</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08</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3×2,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6" name="圖片 5">
            <a:extLst>
              <a:ext uri="{FF2B5EF4-FFF2-40B4-BE49-F238E27FC236}">
                <a16:creationId xmlns:a16="http://schemas.microsoft.com/office/drawing/2014/main" id="{55F7B046-E0F1-4B67-9F80-67831FBEE087}"/>
              </a:ext>
            </a:extLst>
          </p:cNvPr>
          <p:cNvPicPr>
            <a:picLocks noChangeAspect="1"/>
          </p:cNvPicPr>
          <p:nvPr/>
        </p:nvPicPr>
        <p:blipFill>
          <a:blip r:embed="rId3"/>
          <a:stretch>
            <a:fillRect/>
          </a:stretch>
        </p:blipFill>
        <p:spPr>
          <a:xfrm>
            <a:off x="2019463" y="3857235"/>
            <a:ext cx="1427623" cy="1115626"/>
          </a:xfrm>
          <a:prstGeom prst="rect">
            <a:avLst/>
          </a:prstGeom>
        </p:spPr>
      </p:pic>
      <p:sp>
        <p:nvSpPr>
          <p:cNvPr id="17" name="文字方塊 16">
            <a:extLst>
              <a:ext uri="{FF2B5EF4-FFF2-40B4-BE49-F238E27FC236}">
                <a16:creationId xmlns:a16="http://schemas.microsoft.com/office/drawing/2014/main" id="{E148C8E6-46AF-46A4-8826-70A536DBDB5E}"/>
              </a:ext>
            </a:extLst>
          </p:cNvPr>
          <p:cNvSpPr txBox="1"/>
          <p:nvPr/>
        </p:nvSpPr>
        <p:spPr>
          <a:xfrm>
            <a:off x="633947" y="5081165"/>
            <a:ext cx="6116444" cy="1115626"/>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Goal:</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0 mod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pic>
        <p:nvPicPr>
          <p:cNvPr id="8" name="圖片 7">
            <a:extLst>
              <a:ext uri="{FF2B5EF4-FFF2-40B4-BE49-F238E27FC236}">
                <a16:creationId xmlns:a16="http://schemas.microsoft.com/office/drawing/2014/main" id="{A72A0A5E-9429-E2DA-5451-669FDADA4B7E}"/>
              </a:ext>
            </a:extLst>
          </p:cNvPr>
          <p:cNvPicPr>
            <a:picLocks noChangeAspect="1"/>
          </p:cNvPicPr>
          <p:nvPr/>
        </p:nvPicPr>
        <p:blipFill>
          <a:blip r:embed="rId4"/>
          <a:srcRect t="9431" b="-1"/>
          <a:stretch/>
        </p:blipFill>
        <p:spPr>
          <a:xfrm>
            <a:off x="7480583" y="2178756"/>
            <a:ext cx="2358984" cy="789431"/>
          </a:xfrm>
          <a:prstGeom prst="rect">
            <a:avLst/>
          </a:prstGeom>
        </p:spPr>
      </p:pic>
      <p:pic>
        <p:nvPicPr>
          <p:cNvPr id="10" name="圖片 9">
            <a:extLst>
              <a:ext uri="{FF2B5EF4-FFF2-40B4-BE49-F238E27FC236}">
                <a16:creationId xmlns:a16="http://schemas.microsoft.com/office/drawing/2014/main" id="{07B6DC8D-084C-1DA6-0C64-EA7BE92A1DFF}"/>
              </a:ext>
            </a:extLst>
          </p:cNvPr>
          <p:cNvPicPr>
            <a:picLocks noChangeAspect="1"/>
          </p:cNvPicPr>
          <p:nvPr/>
        </p:nvPicPr>
        <p:blipFill>
          <a:blip r:embed="rId5"/>
          <a:stretch>
            <a:fillRect/>
          </a:stretch>
        </p:blipFill>
        <p:spPr>
          <a:xfrm>
            <a:off x="6092838" y="4235897"/>
            <a:ext cx="5100952" cy="1072405"/>
          </a:xfrm>
          <a:prstGeom prst="rect">
            <a:avLst/>
          </a:prstGeom>
        </p:spPr>
      </p:pic>
      <p:pic>
        <p:nvPicPr>
          <p:cNvPr id="14" name="圖片 13">
            <a:extLst>
              <a:ext uri="{FF2B5EF4-FFF2-40B4-BE49-F238E27FC236}">
                <a16:creationId xmlns:a16="http://schemas.microsoft.com/office/drawing/2014/main" id="{CE955542-8279-00CC-C135-452168E708DA}"/>
              </a:ext>
            </a:extLst>
          </p:cNvPr>
          <p:cNvPicPr>
            <a:picLocks noChangeAspect="1"/>
          </p:cNvPicPr>
          <p:nvPr/>
        </p:nvPicPr>
        <p:blipFill>
          <a:blip r:embed="rId6"/>
          <a:stretch>
            <a:fillRect/>
          </a:stretch>
        </p:blipFill>
        <p:spPr>
          <a:xfrm>
            <a:off x="6288936" y="5434097"/>
            <a:ext cx="3845064" cy="916253"/>
          </a:xfrm>
          <a:prstGeom prst="rect">
            <a:avLst/>
          </a:prstGeom>
        </p:spPr>
      </p:pic>
      <p:pic>
        <p:nvPicPr>
          <p:cNvPr id="18" name="圖片 17">
            <a:extLst>
              <a:ext uri="{FF2B5EF4-FFF2-40B4-BE49-F238E27FC236}">
                <a16:creationId xmlns:a16="http://schemas.microsoft.com/office/drawing/2014/main" id="{E02E0C75-035D-9BD3-F130-20CE69B33E9B}"/>
              </a:ext>
            </a:extLst>
          </p:cNvPr>
          <p:cNvPicPr>
            <a:picLocks noChangeAspect="1"/>
          </p:cNvPicPr>
          <p:nvPr/>
        </p:nvPicPr>
        <p:blipFill>
          <a:blip r:embed="rId7"/>
          <a:stretch>
            <a:fillRect/>
          </a:stretch>
        </p:blipFill>
        <p:spPr>
          <a:xfrm>
            <a:off x="6288936" y="3333453"/>
            <a:ext cx="5862127" cy="902444"/>
          </a:xfrm>
          <a:prstGeom prst="rect">
            <a:avLst/>
          </a:prstGeom>
        </p:spPr>
      </p:pic>
    </p:spTree>
    <p:extLst>
      <p:ext uri="{BB962C8B-B14F-4D97-AF65-F5344CB8AC3E}">
        <p14:creationId xmlns:p14="http://schemas.microsoft.com/office/powerpoint/2010/main" val="267317602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40D27C-FB64-9714-A2EB-2CE2ADEBE3B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32641DA2-A4C7-70F4-E193-75A9C6B6BB6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92BCA53E-27D6-F809-5ED7-B59D7824A39A}"/>
              </a:ext>
            </a:extLst>
          </p:cNvPr>
          <p:cNvGrpSpPr/>
          <p:nvPr/>
        </p:nvGrpSpPr>
        <p:grpSpPr>
          <a:xfrm>
            <a:off x="568443" y="319365"/>
            <a:ext cx="1136583" cy="400110"/>
            <a:chOff x="568442" y="319364"/>
            <a:chExt cx="1136583" cy="400111"/>
          </a:xfrm>
        </p:grpSpPr>
        <p:sp>
          <p:nvSpPr>
            <p:cNvPr id="55" name="文本框 23">
              <a:extLst>
                <a:ext uri="{FF2B5EF4-FFF2-40B4-BE49-F238E27FC236}">
                  <a16:creationId xmlns:a16="http://schemas.microsoft.com/office/drawing/2014/main" id="{D59A5FFA-E43A-82A9-FC1D-7D4D80F68E22}"/>
                </a:ext>
              </a:extLst>
            </p:cNvPr>
            <p:cNvSpPr txBox="1"/>
            <p:nvPr/>
          </p:nvSpPr>
          <p:spPr>
            <a:xfrm>
              <a:off x="665958" y="319364"/>
              <a:ext cx="1039067"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Channel</a:t>
              </a:r>
            </a:p>
          </p:txBody>
        </p:sp>
        <p:sp>
          <p:nvSpPr>
            <p:cNvPr id="56" name="等腰三角形 55">
              <a:extLst>
                <a:ext uri="{FF2B5EF4-FFF2-40B4-BE49-F238E27FC236}">
                  <a16:creationId xmlns:a16="http://schemas.microsoft.com/office/drawing/2014/main" id="{E439E2B7-9756-3FAC-9BC9-5D09126B49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DE2FBF7-24C9-6C66-140F-FF65A304A847}"/>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sp>
        <p:nvSpPr>
          <p:cNvPr id="4" name="文字方塊 3">
            <a:extLst>
              <a:ext uri="{FF2B5EF4-FFF2-40B4-BE49-F238E27FC236}">
                <a16:creationId xmlns:a16="http://schemas.microsoft.com/office/drawing/2014/main" id="{26F77244-1E69-78B0-F704-F180B215965A}"/>
              </a:ext>
            </a:extLst>
          </p:cNvPr>
          <p:cNvSpPr txBox="1"/>
          <p:nvPr/>
        </p:nvSpPr>
        <p:spPr>
          <a:xfrm>
            <a:off x="1185492" y="1774701"/>
            <a:ext cx="6116594" cy="3308598"/>
          </a:xfrm>
          <a:prstGeom prst="rect">
            <a:avLst/>
          </a:prstGeom>
          <a:noFill/>
        </p:spPr>
        <p:txBody>
          <a:bodyPr wrap="square">
            <a:spAutoFit/>
          </a:bodyPr>
          <a:lstStyle/>
          <a:p>
            <a:pPr algn="l">
              <a:spcAft>
                <a:spcPts val="1200"/>
              </a:spcAft>
            </a:pPr>
            <a:r>
              <a:rPr lang="zh-TW" altLang="en-US" b="1" i="0" dirty="0">
                <a:solidFill>
                  <a:srgbClr val="262626"/>
                </a:solidFill>
                <a:effectLst/>
                <a:latin typeface="-apple-system"/>
              </a:rPr>
              <a:t>讀取傳輸事務（</a:t>
            </a:r>
            <a:r>
              <a:rPr lang="en-US" altLang="zh-TW" b="1" i="0" dirty="0">
                <a:solidFill>
                  <a:srgbClr val="262626"/>
                </a:solidFill>
                <a:effectLst/>
                <a:latin typeface="-apple-system"/>
              </a:rPr>
              <a:t>Transaction</a:t>
            </a:r>
            <a:r>
              <a:rPr lang="zh-TW" altLang="en-US" b="1" i="0" dirty="0">
                <a:solidFill>
                  <a:srgbClr val="262626"/>
                </a:solidFill>
                <a:effectLst/>
                <a:latin typeface="-apple-system"/>
              </a:rPr>
              <a:t>）</a:t>
            </a:r>
          </a:p>
          <a:p>
            <a:pPr algn="l">
              <a:spcBef>
                <a:spcPts val="600"/>
              </a:spcBef>
              <a:spcAft>
                <a:spcPts val="600"/>
              </a:spcAft>
              <a:buFont typeface="+mj-lt"/>
              <a:buAutoNum type="arabicPeriod"/>
            </a:pPr>
            <a:r>
              <a:rPr lang="zh-TW" altLang="en-US" b="1" i="0" dirty="0">
                <a:solidFill>
                  <a:srgbClr val="262626"/>
                </a:solidFill>
                <a:effectLst/>
                <a:latin typeface="-apple-system"/>
              </a:rPr>
              <a:t>讀地址（</a:t>
            </a:r>
            <a:r>
              <a:rPr lang="en-US" altLang="zh-TW" b="1" i="0" dirty="0">
                <a:solidFill>
                  <a:srgbClr val="262626"/>
                </a:solidFill>
                <a:effectLst/>
                <a:latin typeface="-apple-system"/>
              </a:rPr>
              <a:t>AR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：用來傳輸讀取請求的地址信息。</a:t>
            </a:r>
          </a:p>
          <a:p>
            <a:pPr algn="l">
              <a:spcBef>
                <a:spcPts val="600"/>
              </a:spcBef>
              <a:spcAft>
                <a:spcPts val="600"/>
              </a:spcAft>
              <a:buFont typeface="+mj-lt"/>
              <a:buAutoNum type="arabicPeriod"/>
            </a:pPr>
            <a:r>
              <a:rPr lang="zh-TW" altLang="en-US" b="1" i="0" dirty="0">
                <a:solidFill>
                  <a:srgbClr val="262626"/>
                </a:solidFill>
                <a:effectLst/>
                <a:latin typeface="-apple-system"/>
              </a:rPr>
              <a:t>讀數據（</a:t>
            </a:r>
            <a:r>
              <a:rPr lang="en-US" altLang="zh-TW" b="1" i="0" dirty="0">
                <a:solidFill>
                  <a:srgbClr val="262626"/>
                </a:solidFill>
                <a:effectLst/>
                <a:latin typeface="-apple-system"/>
              </a:rPr>
              <a:t>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：用來傳輸從設備返回的讀取數據。</a:t>
            </a:r>
          </a:p>
          <a:p>
            <a:pPr algn="l">
              <a:spcAft>
                <a:spcPts val="1200"/>
              </a:spcAft>
            </a:pPr>
            <a:r>
              <a:rPr lang="zh-TW" altLang="en-US" b="1" i="0" dirty="0">
                <a:solidFill>
                  <a:srgbClr val="262626"/>
                </a:solidFill>
                <a:effectLst/>
                <a:latin typeface="-apple-system"/>
              </a:rPr>
              <a:t>寫入傳輸事務（</a:t>
            </a:r>
            <a:r>
              <a:rPr lang="en-US" altLang="zh-TW" b="1" i="0" dirty="0">
                <a:solidFill>
                  <a:srgbClr val="262626"/>
                </a:solidFill>
                <a:effectLst/>
                <a:latin typeface="-apple-system"/>
              </a:rPr>
              <a:t>Transaction</a:t>
            </a:r>
            <a:r>
              <a:rPr lang="zh-TW" altLang="en-US" b="1" i="0" dirty="0">
                <a:solidFill>
                  <a:srgbClr val="262626"/>
                </a:solidFill>
                <a:effectLst/>
                <a:latin typeface="-apple-system"/>
              </a:rPr>
              <a:t>）</a:t>
            </a:r>
          </a:p>
          <a:p>
            <a:pPr algn="l">
              <a:spcBef>
                <a:spcPts val="600"/>
              </a:spcBef>
              <a:spcAft>
                <a:spcPts val="600"/>
              </a:spcAft>
              <a:buFont typeface="+mj-lt"/>
              <a:buAutoNum type="arabicPeriod"/>
            </a:pPr>
            <a:r>
              <a:rPr lang="zh-TW" altLang="en-US" b="1" i="0" dirty="0">
                <a:solidFill>
                  <a:srgbClr val="262626"/>
                </a:solidFill>
                <a:effectLst/>
                <a:latin typeface="-apple-system"/>
              </a:rPr>
              <a:t>寫地址（</a:t>
            </a:r>
            <a:r>
              <a:rPr lang="en-US" altLang="zh-TW" b="1" i="0" dirty="0">
                <a:solidFill>
                  <a:srgbClr val="262626"/>
                </a:solidFill>
                <a:effectLst/>
                <a:latin typeface="-apple-system"/>
              </a:rPr>
              <a:t>AW</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：用來傳輸寫入請求的地址信息。</a:t>
            </a:r>
          </a:p>
          <a:p>
            <a:pPr algn="l">
              <a:spcBef>
                <a:spcPts val="600"/>
              </a:spcBef>
              <a:spcAft>
                <a:spcPts val="600"/>
              </a:spcAft>
              <a:buFont typeface="+mj-lt"/>
              <a:buAutoNum type="arabicPeriod"/>
            </a:pPr>
            <a:r>
              <a:rPr lang="zh-TW" altLang="en-US" b="1" i="0" dirty="0">
                <a:solidFill>
                  <a:srgbClr val="262626"/>
                </a:solidFill>
                <a:effectLst/>
                <a:latin typeface="-apple-system"/>
              </a:rPr>
              <a:t>寫數據（</a:t>
            </a:r>
            <a:r>
              <a:rPr lang="en-US" altLang="zh-TW" b="1" i="0" dirty="0">
                <a:solidFill>
                  <a:srgbClr val="262626"/>
                </a:solidFill>
                <a:effectLst/>
                <a:latin typeface="-apple-system"/>
              </a:rPr>
              <a:t>W</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：用來傳輸要寫入的數據。</a:t>
            </a:r>
          </a:p>
          <a:p>
            <a:pPr algn="l">
              <a:spcBef>
                <a:spcPts val="600"/>
              </a:spcBef>
              <a:spcAft>
                <a:spcPts val="600"/>
              </a:spcAft>
              <a:buFont typeface="+mj-lt"/>
              <a:buAutoNum type="arabicPeriod"/>
            </a:pPr>
            <a:r>
              <a:rPr lang="zh-TW" altLang="en-US" b="1" i="0" dirty="0">
                <a:solidFill>
                  <a:srgbClr val="262626"/>
                </a:solidFill>
                <a:effectLst/>
                <a:latin typeface="-apple-system"/>
              </a:rPr>
              <a:t>寫響應（</a:t>
            </a:r>
            <a:r>
              <a:rPr lang="en-US" altLang="zh-TW" b="1" i="0" dirty="0">
                <a:solidFill>
                  <a:srgbClr val="262626"/>
                </a:solidFill>
                <a:effectLst/>
                <a:latin typeface="-apple-system"/>
              </a:rPr>
              <a:t>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：用來傳輸寫操作的響應信息，表明寫入是否成功。</a:t>
            </a:r>
          </a:p>
        </p:txBody>
      </p:sp>
      <p:pic>
        <p:nvPicPr>
          <p:cNvPr id="3074" name="Picture 2">
            <a:extLst>
              <a:ext uri="{FF2B5EF4-FFF2-40B4-BE49-F238E27FC236}">
                <a16:creationId xmlns:a16="http://schemas.microsoft.com/office/drawing/2014/main" id="{746CAC85-56B4-4C8F-6895-EA436873CE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37390" y="1774701"/>
            <a:ext cx="3810000" cy="3228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839723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16083F-C687-5110-CC4C-4C29B071C79E}"/>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9111C9E0-C3A8-05CF-B909-9CAD2F816B1E}"/>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786674F-DA8A-8A53-5FC5-0DA9A0E727D7}"/>
              </a:ext>
            </a:extLst>
          </p:cNvPr>
          <p:cNvGrpSpPr/>
          <p:nvPr/>
        </p:nvGrpSpPr>
        <p:grpSpPr>
          <a:xfrm>
            <a:off x="568443" y="319365"/>
            <a:ext cx="1564584" cy="400110"/>
            <a:chOff x="568442" y="319364"/>
            <a:chExt cx="1564584" cy="400111"/>
          </a:xfrm>
        </p:grpSpPr>
        <p:sp>
          <p:nvSpPr>
            <p:cNvPr id="55" name="文本框 23">
              <a:extLst>
                <a:ext uri="{FF2B5EF4-FFF2-40B4-BE49-F238E27FC236}">
                  <a16:creationId xmlns:a16="http://schemas.microsoft.com/office/drawing/2014/main" id="{BC7C30F9-17F1-1286-CDB8-6B2750A5A107}"/>
                </a:ext>
              </a:extLst>
            </p:cNvPr>
            <p:cNvSpPr txBox="1"/>
            <p:nvPr/>
          </p:nvSpPr>
          <p:spPr>
            <a:xfrm>
              <a:off x="665958" y="319364"/>
              <a:ext cx="1467068" cy="400111"/>
            </a:xfrm>
            <a:prstGeom prst="rect">
              <a:avLst/>
            </a:prstGeom>
            <a:noFill/>
          </p:spPr>
          <p:txBody>
            <a:bodyPr wrap="none" rtlCol="0">
              <a:spAutoFit/>
            </a:bodyPr>
            <a:lstStyle/>
            <a:p>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讀傳輸事務</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BECBF8E-23BA-3D08-AD03-8A940448CE6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0AA24825-B570-528D-8E86-CF98894BEBF4}"/>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pic>
        <p:nvPicPr>
          <p:cNvPr id="4098" name="Picture 2">
            <a:extLst>
              <a:ext uri="{FF2B5EF4-FFF2-40B4-BE49-F238E27FC236}">
                <a16:creationId xmlns:a16="http://schemas.microsoft.com/office/drawing/2014/main" id="{EB1FAB38-14FF-8A86-D5DC-8BB63F3D70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11552" y="1524074"/>
            <a:ext cx="8568896" cy="40368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82796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198519-6D22-3F73-B3BA-3FC17325D9B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445EDE5F-BF98-3F40-6FAD-4D3B10E119E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9B0063FC-2F08-73DD-58F7-353E9CFBF940}"/>
              </a:ext>
            </a:extLst>
          </p:cNvPr>
          <p:cNvGrpSpPr/>
          <p:nvPr/>
        </p:nvGrpSpPr>
        <p:grpSpPr>
          <a:xfrm>
            <a:off x="568443" y="319365"/>
            <a:ext cx="1821065" cy="400110"/>
            <a:chOff x="568442" y="319364"/>
            <a:chExt cx="1821065" cy="400111"/>
          </a:xfrm>
        </p:grpSpPr>
        <p:sp>
          <p:nvSpPr>
            <p:cNvPr id="55" name="文本框 23">
              <a:extLst>
                <a:ext uri="{FF2B5EF4-FFF2-40B4-BE49-F238E27FC236}">
                  <a16:creationId xmlns:a16="http://schemas.microsoft.com/office/drawing/2014/main" id="{45F7F2AC-D9BF-5D4F-943A-991B84D3651C}"/>
                </a:ext>
              </a:extLst>
            </p:cNvPr>
            <p:cNvSpPr txBox="1"/>
            <p:nvPr/>
          </p:nvSpPr>
          <p:spPr>
            <a:xfrm>
              <a:off x="665958" y="319364"/>
              <a:ext cx="1723549" cy="400111"/>
            </a:xfrm>
            <a:prstGeom prst="rect">
              <a:avLst/>
            </a:prstGeom>
            <a:noFill/>
          </p:spPr>
          <p:txBody>
            <a:bodyPr wrap="none" rtlCol="0">
              <a:spAutoFit/>
            </a:bodyPr>
            <a:lstStyle/>
            <a:p>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寫入傳輸事務</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8A6C57F-E57C-6ED0-5167-112639BDF9F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C07F23A4-2FA2-3554-A346-466503D113B3}"/>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pic>
        <p:nvPicPr>
          <p:cNvPr id="5122" name="Picture 2">
            <a:extLst>
              <a:ext uri="{FF2B5EF4-FFF2-40B4-BE49-F238E27FC236}">
                <a16:creationId xmlns:a16="http://schemas.microsoft.com/office/drawing/2014/main" id="{AF5FB92A-5AA2-A984-E0DA-3D5E948905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8442" y="2926333"/>
            <a:ext cx="5045533" cy="3275279"/>
          </a:xfrm>
          <a:prstGeom prst="rect">
            <a:avLst/>
          </a:prstGeom>
          <a:noFill/>
          <a:extLst>
            <a:ext uri="{909E8E84-426E-40DD-AFC4-6F175D3DCCD1}">
              <a14:hiddenFill xmlns:a14="http://schemas.microsoft.com/office/drawing/2010/main">
                <a:solidFill>
                  <a:srgbClr val="FFFFFF"/>
                </a:solidFill>
              </a14:hiddenFill>
            </a:ext>
          </a:extLst>
        </p:spPr>
      </p:pic>
      <p:sp>
        <p:nvSpPr>
          <p:cNvPr id="4" name="文字方塊 3">
            <a:extLst>
              <a:ext uri="{FF2B5EF4-FFF2-40B4-BE49-F238E27FC236}">
                <a16:creationId xmlns:a16="http://schemas.microsoft.com/office/drawing/2014/main" id="{32A87C93-C417-98AC-144C-BFE75A909E5F}"/>
              </a:ext>
            </a:extLst>
          </p:cNvPr>
          <p:cNvSpPr txBox="1"/>
          <p:nvPr/>
        </p:nvSpPr>
        <p:spPr>
          <a:xfrm>
            <a:off x="584888" y="1038840"/>
            <a:ext cx="6116594" cy="1231106"/>
          </a:xfrm>
          <a:prstGeom prst="rect">
            <a:avLst/>
          </a:prstGeom>
          <a:noFill/>
        </p:spPr>
        <p:txBody>
          <a:bodyPr wrap="square">
            <a:spAutoFit/>
          </a:bodyPr>
          <a:lstStyle/>
          <a:p>
            <a:pPr algn="l">
              <a:spcBef>
                <a:spcPts val="600"/>
              </a:spcBef>
              <a:spcAft>
                <a:spcPts val="600"/>
              </a:spcAft>
              <a:buFont typeface="+mj-lt"/>
              <a:buAutoNum type="arabicPeriod"/>
            </a:pPr>
            <a:r>
              <a:rPr lang="zh-TW" altLang="en-US" b="1" i="0" dirty="0">
                <a:solidFill>
                  <a:srgbClr val="262626"/>
                </a:solidFill>
                <a:effectLst/>
                <a:latin typeface="-apple-system"/>
              </a:rPr>
              <a:t>寫地址通道 </a:t>
            </a:r>
            <a:r>
              <a:rPr lang="en-US" altLang="zh-TW" b="1" i="0" dirty="0">
                <a:solidFill>
                  <a:srgbClr val="262626"/>
                </a:solidFill>
                <a:effectLst/>
                <a:latin typeface="-apple-system"/>
              </a:rPr>
              <a:t>(Write Address Channel)</a:t>
            </a:r>
            <a:endParaRPr lang="en-US" altLang="zh-TW" b="0" i="0" dirty="0">
              <a:solidFill>
                <a:srgbClr val="262626"/>
              </a:solidFill>
              <a:effectLst/>
              <a:latin typeface="-apple-system"/>
            </a:endParaRPr>
          </a:p>
          <a:p>
            <a:pPr algn="l">
              <a:spcBef>
                <a:spcPts val="600"/>
              </a:spcBef>
              <a:spcAft>
                <a:spcPts val="600"/>
              </a:spcAft>
              <a:buFont typeface="+mj-lt"/>
              <a:buAutoNum type="arabicPeriod"/>
            </a:pPr>
            <a:r>
              <a:rPr lang="zh-TW" altLang="en-US" b="1" i="0" dirty="0">
                <a:solidFill>
                  <a:srgbClr val="262626"/>
                </a:solidFill>
                <a:effectLst/>
                <a:latin typeface="-apple-system"/>
              </a:rPr>
              <a:t>寫數據通道 </a:t>
            </a:r>
            <a:r>
              <a:rPr lang="en-US" altLang="zh-TW" b="1" i="0" dirty="0">
                <a:solidFill>
                  <a:srgbClr val="262626"/>
                </a:solidFill>
                <a:effectLst/>
                <a:latin typeface="-apple-system"/>
              </a:rPr>
              <a:t>(Write Data Channel)</a:t>
            </a:r>
            <a:endParaRPr lang="en-US" altLang="zh-TW" b="0" i="0" dirty="0">
              <a:solidFill>
                <a:srgbClr val="262626"/>
              </a:solidFill>
              <a:effectLst/>
              <a:latin typeface="-apple-system"/>
            </a:endParaRPr>
          </a:p>
          <a:p>
            <a:pPr algn="l">
              <a:spcBef>
                <a:spcPts val="600"/>
              </a:spcBef>
              <a:spcAft>
                <a:spcPts val="600"/>
              </a:spcAft>
              <a:buFont typeface="+mj-lt"/>
              <a:buAutoNum type="arabicPeriod"/>
            </a:pPr>
            <a:r>
              <a:rPr lang="zh-TW" altLang="en-US" b="1" i="0" dirty="0">
                <a:solidFill>
                  <a:srgbClr val="262626"/>
                </a:solidFill>
                <a:effectLst/>
                <a:latin typeface="-apple-system"/>
              </a:rPr>
              <a:t>寫響應通道 </a:t>
            </a:r>
            <a:r>
              <a:rPr lang="en-US" altLang="zh-TW" b="1" i="0" dirty="0">
                <a:solidFill>
                  <a:srgbClr val="262626"/>
                </a:solidFill>
                <a:effectLst/>
                <a:latin typeface="-apple-system"/>
              </a:rPr>
              <a:t>(Write Response Channel)</a:t>
            </a:r>
            <a:endParaRPr lang="zh-TW" altLang="en-US" b="0" i="0" dirty="0">
              <a:solidFill>
                <a:srgbClr val="262626"/>
              </a:solidFill>
              <a:effectLst/>
              <a:latin typeface="-apple-system"/>
            </a:endParaRPr>
          </a:p>
        </p:txBody>
      </p:sp>
    </p:spTree>
    <p:extLst>
      <p:ext uri="{BB962C8B-B14F-4D97-AF65-F5344CB8AC3E}">
        <p14:creationId xmlns:p14="http://schemas.microsoft.com/office/powerpoint/2010/main" val="87124037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2B06C9-C247-C88C-83EB-E4C64D412151}"/>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35CFAEDF-4DD0-0CB9-64A4-B4D4FC46354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89DDFFB-86FF-179D-C176-7C3090BDE610}"/>
              </a:ext>
            </a:extLst>
          </p:cNvPr>
          <p:cNvGrpSpPr/>
          <p:nvPr/>
        </p:nvGrpSpPr>
        <p:grpSpPr>
          <a:xfrm>
            <a:off x="568443" y="319365"/>
            <a:ext cx="2252273" cy="400110"/>
            <a:chOff x="568442" y="319364"/>
            <a:chExt cx="2252273" cy="400111"/>
          </a:xfrm>
        </p:grpSpPr>
        <p:sp>
          <p:nvSpPr>
            <p:cNvPr id="55" name="文本框 23">
              <a:extLst>
                <a:ext uri="{FF2B5EF4-FFF2-40B4-BE49-F238E27FC236}">
                  <a16:creationId xmlns:a16="http://schemas.microsoft.com/office/drawing/2014/main" id="{D44FB9CA-E262-57F8-31D8-EABDA80D739D}"/>
                </a:ext>
              </a:extLst>
            </p:cNvPr>
            <p:cNvSpPr txBox="1"/>
            <p:nvPr/>
          </p:nvSpPr>
          <p:spPr>
            <a:xfrm>
              <a:off x="665958" y="319364"/>
              <a:ext cx="215475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Channel Definition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181FB5D-30EE-8EF2-F666-451BACA5030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61200EE0-FCB3-3426-52F9-5F09FBB8F9D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sp>
        <p:nvSpPr>
          <p:cNvPr id="5" name="文字方塊 4">
            <a:extLst>
              <a:ext uri="{FF2B5EF4-FFF2-40B4-BE49-F238E27FC236}">
                <a16:creationId xmlns:a16="http://schemas.microsoft.com/office/drawing/2014/main" id="{25703B1A-C301-D268-9A6A-938C3AB099FF}"/>
              </a:ext>
            </a:extLst>
          </p:cNvPr>
          <p:cNvSpPr txBox="1"/>
          <p:nvPr/>
        </p:nvSpPr>
        <p:spPr>
          <a:xfrm>
            <a:off x="2007972" y="1658132"/>
            <a:ext cx="7271951" cy="3323987"/>
          </a:xfrm>
          <a:prstGeom prst="rect">
            <a:avLst/>
          </a:prstGeom>
          <a:noFill/>
        </p:spPr>
        <p:txBody>
          <a:bodyPr wrap="square">
            <a:spAutoFit/>
          </a:bodyPr>
          <a:lstStyle/>
          <a:p>
            <a:pPr algn="l"/>
            <a:r>
              <a:rPr lang="en-US" altLang="zh-TW" b="1" i="0" dirty="0">
                <a:solidFill>
                  <a:srgbClr val="262626"/>
                </a:solidFill>
                <a:effectLst/>
                <a:latin typeface="-apple-system"/>
              </a:rPr>
              <a:t>VALID</a:t>
            </a:r>
            <a:r>
              <a:rPr lang="zh-TW" altLang="en-US" b="0" i="0" dirty="0">
                <a:solidFill>
                  <a:srgbClr val="262626"/>
                </a:solidFill>
                <a:effectLst/>
                <a:latin typeface="-apple-system"/>
              </a:rPr>
              <a:t>、</a:t>
            </a:r>
            <a:r>
              <a:rPr lang="en-US" altLang="zh-TW" b="1" i="0" dirty="0">
                <a:solidFill>
                  <a:srgbClr val="262626"/>
                </a:solidFill>
                <a:effectLst/>
                <a:latin typeface="-apple-system"/>
              </a:rPr>
              <a:t>READY</a:t>
            </a:r>
            <a:r>
              <a:rPr lang="zh-TW" altLang="en-US" b="0" i="0" dirty="0">
                <a:solidFill>
                  <a:srgbClr val="262626"/>
                </a:solidFill>
                <a:effectLst/>
                <a:latin typeface="-apple-system"/>
              </a:rPr>
              <a:t>。這兩個信號用來實現 </a:t>
            </a:r>
            <a:r>
              <a:rPr lang="en-US" altLang="zh-TW" b="0" i="0" dirty="0">
                <a:solidFill>
                  <a:srgbClr val="262626"/>
                </a:solidFill>
                <a:effectLst/>
                <a:latin typeface="-apple-system"/>
              </a:rPr>
              <a:t>AXI </a:t>
            </a:r>
            <a:r>
              <a:rPr lang="zh-TW" altLang="en-US" b="0" i="0" dirty="0">
                <a:solidFill>
                  <a:srgbClr val="262626"/>
                </a:solidFill>
                <a:effectLst/>
                <a:latin typeface="-apple-system"/>
              </a:rPr>
              <a:t>協議的握手機制（</a:t>
            </a:r>
            <a:r>
              <a:rPr lang="en-US" altLang="zh-TW" b="0" i="0" dirty="0">
                <a:solidFill>
                  <a:srgbClr val="262626"/>
                </a:solidFill>
                <a:effectLst/>
                <a:latin typeface="-apple-system"/>
              </a:rPr>
              <a:t>handshake</a:t>
            </a:r>
            <a:r>
              <a:rPr lang="zh-TW" altLang="en-US" b="0" i="0" dirty="0">
                <a:solidFill>
                  <a:srgbClr val="262626"/>
                </a:solidFill>
                <a:effectLst/>
                <a:latin typeface="-apple-system"/>
              </a:rPr>
              <a:t>）。在讀寫數據的兩條數據通道中，傳輸突發傳輸（</a:t>
            </a:r>
            <a:r>
              <a:rPr lang="en-US" altLang="zh-TW" b="0" i="0" dirty="0">
                <a:solidFill>
                  <a:srgbClr val="262626"/>
                </a:solidFill>
                <a:effectLst/>
                <a:latin typeface="-apple-system"/>
              </a:rPr>
              <a:t>Burst Transaction</a:t>
            </a:r>
            <a:r>
              <a:rPr lang="zh-TW" altLang="en-US" b="0" i="0" dirty="0">
                <a:solidFill>
                  <a:srgbClr val="262626"/>
                </a:solidFill>
                <a:effectLst/>
                <a:latin typeface="-apple-system"/>
              </a:rPr>
              <a:t>）中的最後一個數據，必須要給出 </a:t>
            </a:r>
            <a:r>
              <a:rPr lang="en-US" altLang="zh-TW" b="1" i="0" dirty="0">
                <a:solidFill>
                  <a:srgbClr val="262626"/>
                </a:solidFill>
                <a:effectLst/>
                <a:latin typeface="-apple-system"/>
              </a:rPr>
              <a:t>LAST</a:t>
            </a:r>
            <a:r>
              <a:rPr lang="zh-TW" altLang="en-US" b="0" i="0" dirty="0">
                <a:solidFill>
                  <a:srgbClr val="262626"/>
                </a:solidFill>
                <a:effectLst/>
                <a:latin typeface="-apple-system"/>
              </a:rPr>
              <a:t> 信號，來標識這是此次突發傳輸中的最後一個數據。在共同的定義之外，各個通道有自己的定義。</a:t>
            </a:r>
            <a:endParaRPr lang="en-US" altLang="zh-TW" b="0" i="0" dirty="0">
              <a:solidFill>
                <a:srgbClr val="262626"/>
              </a:solidFill>
              <a:effectLst/>
              <a:latin typeface="-apple-system"/>
            </a:endParaRPr>
          </a:p>
          <a:p>
            <a:pPr algn="l"/>
            <a:endParaRPr lang="zh-TW" altLang="en-US"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讀、寫地址通道（</a:t>
            </a:r>
            <a:r>
              <a:rPr lang="en-US" altLang="zh-TW" b="1" i="0" dirty="0">
                <a:solidFill>
                  <a:srgbClr val="262626"/>
                </a:solidFill>
                <a:effectLst/>
                <a:latin typeface="-apple-system"/>
              </a:rPr>
              <a:t>Read and Write Address Channels</a:t>
            </a:r>
            <a:r>
              <a:rPr lang="zh-TW" altLang="en-US" b="1" i="0" dirty="0">
                <a:solidFill>
                  <a:srgbClr val="262626"/>
                </a:solidFill>
                <a:effectLst/>
                <a:latin typeface="-apple-system"/>
              </a:rPr>
              <a:t>）</a:t>
            </a:r>
          </a:p>
          <a:p>
            <a:pPr algn="l">
              <a:spcAft>
                <a:spcPts val="1200"/>
              </a:spcAft>
            </a:pPr>
            <a:r>
              <a:rPr lang="zh-TW" altLang="en-US" b="1" i="0" dirty="0">
                <a:solidFill>
                  <a:srgbClr val="262626"/>
                </a:solidFill>
                <a:effectLst/>
                <a:latin typeface="-apple-system"/>
              </a:rPr>
              <a:t>讀數據通道（</a:t>
            </a:r>
            <a:r>
              <a:rPr lang="en-US" altLang="zh-TW" b="1" i="0" dirty="0">
                <a:solidFill>
                  <a:srgbClr val="262626"/>
                </a:solidFill>
                <a:effectLst/>
                <a:latin typeface="-apple-system"/>
              </a:rPr>
              <a:t>Read Data Channel</a:t>
            </a:r>
            <a:r>
              <a:rPr lang="zh-TW" altLang="en-US" b="1" i="0" dirty="0">
                <a:solidFill>
                  <a:srgbClr val="262626"/>
                </a:solidFill>
                <a:effectLst/>
                <a:latin typeface="-apple-system"/>
              </a:rPr>
              <a:t>）</a:t>
            </a:r>
          </a:p>
          <a:p>
            <a:pPr algn="l">
              <a:spcAft>
                <a:spcPts val="1200"/>
              </a:spcAft>
            </a:pPr>
            <a:r>
              <a:rPr lang="zh-TW" altLang="en-US" b="1" i="0" dirty="0">
                <a:solidFill>
                  <a:srgbClr val="262626"/>
                </a:solidFill>
                <a:effectLst/>
                <a:latin typeface="-apple-system"/>
              </a:rPr>
              <a:t>寫數據通道（</a:t>
            </a:r>
            <a:r>
              <a:rPr lang="en-US" altLang="zh-TW" b="1" i="0" dirty="0">
                <a:solidFill>
                  <a:srgbClr val="262626"/>
                </a:solidFill>
                <a:effectLst/>
                <a:latin typeface="-apple-system"/>
              </a:rPr>
              <a:t>Write Data Channel</a:t>
            </a:r>
            <a:r>
              <a:rPr lang="zh-TW" altLang="en-US" b="1" i="0" dirty="0">
                <a:solidFill>
                  <a:srgbClr val="262626"/>
                </a:solidFill>
                <a:effectLst/>
                <a:latin typeface="-apple-system"/>
              </a:rPr>
              <a:t>）</a:t>
            </a:r>
          </a:p>
          <a:p>
            <a:pPr algn="l">
              <a:spcAft>
                <a:spcPts val="1200"/>
              </a:spcAft>
            </a:pPr>
            <a:r>
              <a:rPr lang="zh-TW" altLang="en-US" b="1" i="0" dirty="0">
                <a:solidFill>
                  <a:srgbClr val="262626"/>
                </a:solidFill>
                <a:effectLst/>
                <a:latin typeface="-apple-system"/>
              </a:rPr>
              <a:t>寫響應通道（</a:t>
            </a:r>
            <a:r>
              <a:rPr lang="en-US" altLang="zh-TW" b="1" i="0" dirty="0">
                <a:solidFill>
                  <a:srgbClr val="262626"/>
                </a:solidFill>
                <a:effectLst/>
                <a:latin typeface="-apple-system"/>
              </a:rPr>
              <a:t>Write Response Channel</a:t>
            </a:r>
            <a:r>
              <a:rPr lang="zh-TW" altLang="en-US" b="1" i="0" dirty="0">
                <a:solidFill>
                  <a:srgbClr val="262626"/>
                </a:solidFill>
                <a:effectLst/>
                <a:latin typeface="-apple-system"/>
              </a:rPr>
              <a:t>）</a:t>
            </a:r>
          </a:p>
        </p:txBody>
      </p:sp>
    </p:spTree>
    <p:extLst>
      <p:ext uri="{BB962C8B-B14F-4D97-AF65-F5344CB8AC3E}">
        <p14:creationId xmlns:p14="http://schemas.microsoft.com/office/powerpoint/2010/main" val="412350581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232661-AD49-BB54-B27F-CBF3F1DC8035}"/>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2941FAF4-06DB-8989-FC4E-E90C71FC52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a:extLst>
              <a:ext uri="{FF2B5EF4-FFF2-40B4-BE49-F238E27FC236}">
                <a16:creationId xmlns:a16="http://schemas.microsoft.com/office/drawing/2014/main" id="{B6FEEFA6-9C0B-3CDB-B4E7-BFC039452DD5}"/>
              </a:ext>
            </a:extLst>
          </p:cNvPr>
          <p:cNvSpPr txBox="1"/>
          <p:nvPr/>
        </p:nvSpPr>
        <p:spPr>
          <a:xfrm>
            <a:off x="3815254" y="2942149"/>
            <a:ext cx="7937513" cy="707886"/>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未分類</a:t>
            </a:r>
          </a:p>
        </p:txBody>
      </p:sp>
      <p:grpSp>
        <p:nvGrpSpPr>
          <p:cNvPr id="6" name="组合 5">
            <a:extLst>
              <a:ext uri="{FF2B5EF4-FFF2-40B4-BE49-F238E27FC236}">
                <a16:creationId xmlns:a16="http://schemas.microsoft.com/office/drawing/2014/main" id="{67ED556F-FF7F-D177-A0B1-3F503C7AEDC7}"/>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F4C06CB0-DA16-8B60-D070-3FC97B1083D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C7735BD2-AC14-69A7-C28E-1596D78DEBC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57022EBD-903A-2E1F-8E50-3E7C4C4EB880}"/>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F46D5B9F-4F31-B4B0-AAE2-1E401FB3E485}"/>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141405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E04DC2-4CAA-82AE-64F4-DABB5B7EED6D}"/>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C2A248D7-6B59-F8C2-66FF-F59C3870B890}"/>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78FBA194-BE73-4232-04AF-6C9255A646E8}"/>
              </a:ext>
            </a:extLst>
          </p:cNvPr>
          <p:cNvGrpSpPr/>
          <p:nvPr/>
        </p:nvGrpSpPr>
        <p:grpSpPr>
          <a:xfrm>
            <a:off x="568443" y="319365"/>
            <a:ext cx="1251999" cy="400110"/>
            <a:chOff x="568442" y="319364"/>
            <a:chExt cx="1251999" cy="400111"/>
          </a:xfrm>
        </p:grpSpPr>
        <p:sp>
          <p:nvSpPr>
            <p:cNvPr id="55" name="文本框 23">
              <a:extLst>
                <a:ext uri="{FF2B5EF4-FFF2-40B4-BE49-F238E27FC236}">
                  <a16:creationId xmlns:a16="http://schemas.microsoft.com/office/drawing/2014/main" id="{127C3C32-D29E-EFB5-DD99-63AFFCC00BCD}"/>
                </a:ext>
              </a:extLst>
            </p:cNvPr>
            <p:cNvSpPr txBox="1"/>
            <p:nvPr/>
          </p:nvSpPr>
          <p:spPr>
            <a:xfrm>
              <a:off x="665958" y="319364"/>
              <a:ext cx="115448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B27E114-A86D-0F11-B3A0-9E8D5724CE1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2DD07EE1-8E94-36F2-E2EF-F59E8D3BA25F}"/>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pic>
        <p:nvPicPr>
          <p:cNvPr id="5" name="圖片 4">
            <a:extLst>
              <a:ext uri="{FF2B5EF4-FFF2-40B4-BE49-F238E27FC236}">
                <a16:creationId xmlns:a16="http://schemas.microsoft.com/office/drawing/2014/main" id="{3DA1203D-8E87-84CF-ACB3-1B1A2816EBD1}"/>
              </a:ext>
            </a:extLst>
          </p:cNvPr>
          <p:cNvPicPr>
            <a:picLocks noChangeAspect="1"/>
          </p:cNvPicPr>
          <p:nvPr/>
        </p:nvPicPr>
        <p:blipFill>
          <a:blip r:embed="rId3"/>
          <a:stretch>
            <a:fillRect/>
          </a:stretch>
        </p:blipFill>
        <p:spPr>
          <a:xfrm>
            <a:off x="568442" y="742912"/>
            <a:ext cx="6655879" cy="2561569"/>
          </a:xfrm>
          <a:prstGeom prst="rect">
            <a:avLst/>
          </a:prstGeom>
        </p:spPr>
      </p:pic>
      <p:pic>
        <p:nvPicPr>
          <p:cNvPr id="7" name="圖片 6">
            <a:extLst>
              <a:ext uri="{FF2B5EF4-FFF2-40B4-BE49-F238E27FC236}">
                <a16:creationId xmlns:a16="http://schemas.microsoft.com/office/drawing/2014/main" id="{6FA094A8-42B3-15AC-50D8-1DFA5BA47022}"/>
              </a:ext>
            </a:extLst>
          </p:cNvPr>
          <p:cNvPicPr>
            <a:picLocks noChangeAspect="1"/>
          </p:cNvPicPr>
          <p:nvPr/>
        </p:nvPicPr>
        <p:blipFill>
          <a:blip r:embed="rId4"/>
          <a:stretch>
            <a:fillRect/>
          </a:stretch>
        </p:blipFill>
        <p:spPr>
          <a:xfrm>
            <a:off x="665959" y="3327918"/>
            <a:ext cx="6655879" cy="3335020"/>
          </a:xfrm>
          <a:prstGeom prst="rect">
            <a:avLst/>
          </a:prstGeom>
        </p:spPr>
      </p:pic>
      <p:pic>
        <p:nvPicPr>
          <p:cNvPr id="9" name="圖片 8">
            <a:extLst>
              <a:ext uri="{FF2B5EF4-FFF2-40B4-BE49-F238E27FC236}">
                <a16:creationId xmlns:a16="http://schemas.microsoft.com/office/drawing/2014/main" id="{1799898C-B70B-6637-3C22-3DC14E2C365B}"/>
              </a:ext>
            </a:extLst>
          </p:cNvPr>
          <p:cNvPicPr>
            <a:picLocks noChangeAspect="1"/>
          </p:cNvPicPr>
          <p:nvPr/>
        </p:nvPicPr>
        <p:blipFill>
          <a:blip r:embed="rId5"/>
          <a:stretch>
            <a:fillRect/>
          </a:stretch>
        </p:blipFill>
        <p:spPr>
          <a:xfrm>
            <a:off x="5134909" y="683300"/>
            <a:ext cx="6488649" cy="2355662"/>
          </a:xfrm>
          <a:prstGeom prst="rect">
            <a:avLst/>
          </a:prstGeom>
        </p:spPr>
      </p:pic>
      <p:pic>
        <p:nvPicPr>
          <p:cNvPr id="12" name="圖片 11">
            <a:extLst>
              <a:ext uri="{FF2B5EF4-FFF2-40B4-BE49-F238E27FC236}">
                <a16:creationId xmlns:a16="http://schemas.microsoft.com/office/drawing/2014/main" id="{C6615D9C-924D-E0AB-5BBA-16466040A8BC}"/>
              </a:ext>
            </a:extLst>
          </p:cNvPr>
          <p:cNvPicPr>
            <a:picLocks noChangeAspect="1"/>
          </p:cNvPicPr>
          <p:nvPr/>
        </p:nvPicPr>
        <p:blipFill>
          <a:blip r:embed="rId6"/>
          <a:stretch>
            <a:fillRect/>
          </a:stretch>
        </p:blipFill>
        <p:spPr>
          <a:xfrm>
            <a:off x="5221649" y="3023115"/>
            <a:ext cx="6128990" cy="2561569"/>
          </a:xfrm>
          <a:prstGeom prst="rect">
            <a:avLst/>
          </a:prstGeom>
        </p:spPr>
      </p:pic>
    </p:spTree>
    <p:extLst>
      <p:ext uri="{BB962C8B-B14F-4D97-AF65-F5344CB8AC3E}">
        <p14:creationId xmlns:p14="http://schemas.microsoft.com/office/powerpoint/2010/main" val="240280842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3B7911-9DA2-290C-BD10-714AC999C782}"/>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39AAE81-A438-A68B-4CED-6FAA965C0F1F}"/>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CDAB331D-E946-E1CC-01CF-9F1218FB99AD}"/>
              </a:ext>
            </a:extLst>
          </p:cNvPr>
          <p:cNvGrpSpPr/>
          <p:nvPr/>
        </p:nvGrpSpPr>
        <p:grpSpPr>
          <a:xfrm>
            <a:off x="568443" y="319365"/>
            <a:ext cx="1138186" cy="400110"/>
            <a:chOff x="568442" y="319364"/>
            <a:chExt cx="1138186" cy="400111"/>
          </a:xfrm>
        </p:grpSpPr>
        <p:sp>
          <p:nvSpPr>
            <p:cNvPr id="55" name="文本框 23">
              <a:extLst>
                <a:ext uri="{FF2B5EF4-FFF2-40B4-BE49-F238E27FC236}">
                  <a16:creationId xmlns:a16="http://schemas.microsoft.com/office/drawing/2014/main" id="{88B28155-4A2D-A80A-19CA-6C310B98A7D9}"/>
                </a:ext>
              </a:extLst>
            </p:cNvPr>
            <p:cNvSpPr txBox="1"/>
            <p:nvPr/>
          </p:nvSpPr>
          <p:spPr>
            <a:xfrm>
              <a:off x="665958" y="319364"/>
              <a:ext cx="1040670"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F112794-CF86-1B53-208A-AAE29FC6527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D60405B8-E540-E2BC-B1D0-A1F652F6F4D3}"/>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pic>
        <p:nvPicPr>
          <p:cNvPr id="14" name="圖片 13">
            <a:extLst>
              <a:ext uri="{FF2B5EF4-FFF2-40B4-BE49-F238E27FC236}">
                <a16:creationId xmlns:a16="http://schemas.microsoft.com/office/drawing/2014/main" id="{2EA3ED44-2F40-00C6-0BB3-1E539F7BF40B}"/>
              </a:ext>
            </a:extLst>
          </p:cNvPr>
          <p:cNvPicPr>
            <a:picLocks noChangeAspect="1"/>
          </p:cNvPicPr>
          <p:nvPr/>
        </p:nvPicPr>
        <p:blipFill>
          <a:blip r:embed="rId3"/>
          <a:stretch>
            <a:fillRect/>
          </a:stretch>
        </p:blipFill>
        <p:spPr>
          <a:xfrm>
            <a:off x="568442" y="1899745"/>
            <a:ext cx="11050859" cy="2577385"/>
          </a:xfrm>
          <a:prstGeom prst="rect">
            <a:avLst/>
          </a:prstGeom>
        </p:spPr>
      </p:pic>
    </p:spTree>
    <p:extLst>
      <p:ext uri="{BB962C8B-B14F-4D97-AF65-F5344CB8AC3E}">
        <p14:creationId xmlns:p14="http://schemas.microsoft.com/office/powerpoint/2010/main" val="261063046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696075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CA5E0765-D2D7-D887-A250-08E1EF4639E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1995793" cy="400110"/>
            <a:chOff x="568442" y="319364"/>
            <a:chExt cx="1995793" cy="400111"/>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189827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96F4B7A7-6733-2937-16F2-0A86721B97BF}"/>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43</a:t>
            </a:r>
          </a:p>
        </p:txBody>
      </p:sp>
      <p:graphicFrame>
        <p:nvGraphicFramePr>
          <p:cNvPr id="3" name="圖表 2">
            <a:extLst>
              <a:ext uri="{FF2B5EF4-FFF2-40B4-BE49-F238E27FC236}">
                <a16:creationId xmlns:a16="http://schemas.microsoft.com/office/drawing/2014/main" id="{3414B945-488E-60AE-6AFB-EF3503C42C21}"/>
              </a:ext>
            </a:extLst>
          </p:cNvPr>
          <p:cNvGraphicFramePr/>
          <p:nvPr>
            <p:extLst>
              <p:ext uri="{D42A27DB-BD31-4B8C-83A1-F6EECF244321}">
                <p14:modId xmlns:p14="http://schemas.microsoft.com/office/powerpoint/2010/main" val="175223421"/>
              </p:ext>
            </p:extLst>
          </p:nvPr>
        </p:nvGraphicFramePr>
        <p:xfrm>
          <a:off x="2137265" y="1171221"/>
          <a:ext cx="7530842" cy="501770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1008233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C12B0A-A6D1-5382-AFF0-EC3676F66BF7}"/>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9C06D5D-1C86-9228-9639-2A721E9394C8}"/>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46C550ED-6469-5063-1156-8422769FC5A3}"/>
              </a:ext>
            </a:extLst>
          </p:cNvPr>
          <p:cNvGrpSpPr/>
          <p:nvPr/>
        </p:nvGrpSpPr>
        <p:grpSpPr>
          <a:xfrm>
            <a:off x="568443" y="319365"/>
            <a:ext cx="865675" cy="400110"/>
            <a:chOff x="568442" y="319364"/>
            <a:chExt cx="865675" cy="400111"/>
          </a:xfrm>
        </p:grpSpPr>
        <p:sp>
          <p:nvSpPr>
            <p:cNvPr id="55" name="文本框 23">
              <a:extLst>
                <a:ext uri="{FF2B5EF4-FFF2-40B4-BE49-F238E27FC236}">
                  <a16:creationId xmlns:a16="http://schemas.microsoft.com/office/drawing/2014/main" id="{E4B2C4BD-E8F2-2E59-C4AD-C4DA1EC09A26}"/>
                </a:ext>
              </a:extLst>
            </p:cNvPr>
            <p:cNvSpPr txBox="1"/>
            <p:nvPr/>
          </p:nvSpPr>
          <p:spPr>
            <a:xfrm>
              <a:off x="665958" y="319364"/>
              <a:ext cx="76815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Latex</a:t>
              </a:r>
            </a:p>
          </p:txBody>
        </p:sp>
        <p:sp>
          <p:nvSpPr>
            <p:cNvPr id="56" name="等腰三角形 55">
              <a:extLst>
                <a:ext uri="{FF2B5EF4-FFF2-40B4-BE49-F238E27FC236}">
                  <a16:creationId xmlns:a16="http://schemas.microsoft.com/office/drawing/2014/main" id="{500085C0-815B-10AF-BAD0-B1F063003D9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3DA1A0B-4D8C-10EC-20AA-75A9574BC11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43</a:t>
            </a:r>
          </a:p>
        </p:txBody>
      </p:sp>
      <p:sp>
        <p:nvSpPr>
          <p:cNvPr id="4" name="文字方塊 3">
            <a:extLst>
              <a:ext uri="{FF2B5EF4-FFF2-40B4-BE49-F238E27FC236}">
                <a16:creationId xmlns:a16="http://schemas.microsoft.com/office/drawing/2014/main" id="{00DCE1C1-C1C0-D70D-173F-593007311A3A}"/>
              </a:ext>
            </a:extLst>
          </p:cNvPr>
          <p:cNvSpPr txBox="1"/>
          <p:nvPr/>
        </p:nvSpPr>
        <p:spPr>
          <a:xfrm flipH="1">
            <a:off x="1434118" y="1236672"/>
            <a:ext cx="7248292" cy="369332"/>
          </a:xfrm>
          <a:prstGeom prst="rect">
            <a:avLst/>
          </a:prstGeom>
          <a:noFill/>
        </p:spPr>
        <p:txBody>
          <a:bodyPr wrap="square" rtlCol="0">
            <a:spAutoFit/>
          </a:bodyPr>
          <a:lstStyle/>
          <a:p>
            <a:r>
              <a:rPr lang="en-US" altLang="zh-TW" dirty="0"/>
              <a:t>Chapter04Design : Hash</a:t>
            </a:r>
            <a:r>
              <a:rPr lang="zh-TW" altLang="en-US" dirty="0"/>
              <a:t> 模組架構</a:t>
            </a:r>
          </a:p>
        </p:txBody>
      </p:sp>
      <p:pic>
        <p:nvPicPr>
          <p:cNvPr id="6" name="圖片 5">
            <a:extLst>
              <a:ext uri="{FF2B5EF4-FFF2-40B4-BE49-F238E27FC236}">
                <a16:creationId xmlns:a16="http://schemas.microsoft.com/office/drawing/2014/main" id="{4C6E24AA-ADA2-B5D7-B191-E1E9A03F6CFE}"/>
              </a:ext>
            </a:extLst>
          </p:cNvPr>
          <p:cNvPicPr>
            <a:picLocks noChangeAspect="1"/>
          </p:cNvPicPr>
          <p:nvPr/>
        </p:nvPicPr>
        <p:blipFill>
          <a:blip r:embed="rId3"/>
          <a:stretch>
            <a:fillRect/>
          </a:stretch>
        </p:blipFill>
        <p:spPr>
          <a:xfrm>
            <a:off x="2204494" y="2252498"/>
            <a:ext cx="7783011" cy="2353003"/>
          </a:xfrm>
          <a:prstGeom prst="rect">
            <a:avLst/>
          </a:prstGeom>
        </p:spPr>
      </p:pic>
    </p:spTree>
    <p:extLst>
      <p:ext uri="{BB962C8B-B14F-4D97-AF65-F5344CB8AC3E}">
        <p14:creationId xmlns:p14="http://schemas.microsoft.com/office/powerpoint/2010/main" val="26446739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832624"/>
            <a:ext cx="7937513" cy="707886"/>
          </a:xfrm>
          <a:prstGeom prst="rect">
            <a:avLst/>
          </a:prstGeom>
        </p:spPr>
        <p:txBody>
          <a:bodyPr wrap="square" rtlCol="0">
            <a:spAutoFit/>
          </a:bodyPr>
          <a:lstStyle/>
          <a:p>
            <a:pPr algn="ctr"/>
            <a:r>
              <a:rPr lang="en-US" altLang="zh-TW" sz="4000" dirty="0">
                <a:latin typeface="Times New Roman" panose="02020603050405020304" pitchFamily="18" charset="0"/>
                <a:cs typeface="Times New Roman" panose="02020603050405020304" pitchFamily="18" charset="0"/>
              </a:rPr>
              <a:t>Algorithms</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69924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233A8C-4845-91BE-CDC2-D5AC0098DAB4}"/>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79E767C8-E4D8-6F52-2120-691014DB46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a:extLst>
              <a:ext uri="{FF2B5EF4-FFF2-40B4-BE49-F238E27FC236}">
                <a16:creationId xmlns:a16="http://schemas.microsoft.com/office/drawing/2014/main" id="{14CDE4C5-6B77-0D2B-7BDD-27F761A298EC}"/>
              </a:ext>
            </a:extLst>
          </p:cNvPr>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References</a:t>
            </a:r>
          </a:p>
        </p:txBody>
      </p:sp>
      <p:grpSp>
        <p:nvGrpSpPr>
          <p:cNvPr id="6" name="组合 5">
            <a:extLst>
              <a:ext uri="{FF2B5EF4-FFF2-40B4-BE49-F238E27FC236}">
                <a16:creationId xmlns:a16="http://schemas.microsoft.com/office/drawing/2014/main" id="{D43A301D-8281-60A0-CF2F-14230E958BB1}"/>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3EC6A57-3ADA-5FB8-F638-56D44FAF762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9E1FB9B6-6DA8-E24F-FD74-750C5BC7EAB8}"/>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06</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A33F2080-71D4-D584-1AF1-A0AF9D33B491}"/>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611F717A-595D-EF89-DC08-B339AE1D00B9}"/>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264634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en-US" altLang="zh-TW" dirty="0"/>
              <a:t>D</a:t>
            </a: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20314" cy="400110"/>
            <a:chOff x="568442" y="319364"/>
            <a:chExt cx="1420314" cy="400111"/>
          </a:xfrm>
        </p:grpSpPr>
        <p:sp>
          <p:nvSpPr>
            <p:cNvPr id="55" name="文本框 23"/>
            <p:cNvSpPr txBox="1"/>
            <p:nvPr/>
          </p:nvSpPr>
          <p:spPr>
            <a:xfrm>
              <a:off x="665958" y="319364"/>
              <a:ext cx="1322798"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9</a:t>
            </a:r>
            <a:endParaRPr lang="zh-TW" altLang="en-US" dirty="0">
              <a:latin typeface="Times New Roman" panose="02020603050405020304" pitchFamily="18" charset="0"/>
              <a:cs typeface="Times New Roman" panose="02020603050405020304" pitchFamily="18" charset="0"/>
            </a:endParaRPr>
          </a:p>
        </p:txBody>
      </p:sp>
      <p:pic>
        <p:nvPicPr>
          <p:cNvPr id="8" name="圖片 7">
            <a:extLst>
              <a:ext uri="{FF2B5EF4-FFF2-40B4-BE49-F238E27FC236}">
                <a16:creationId xmlns:a16="http://schemas.microsoft.com/office/drawing/2014/main" id="{B75AB2EC-B47C-4B70-A437-5347A8A4C880}"/>
              </a:ext>
            </a:extLst>
          </p:cNvPr>
          <p:cNvPicPr>
            <a:picLocks noChangeAspect="1"/>
          </p:cNvPicPr>
          <p:nvPr/>
        </p:nvPicPr>
        <p:blipFill>
          <a:blip r:embed="rId3"/>
          <a:stretch>
            <a:fillRect/>
          </a:stretch>
        </p:blipFill>
        <p:spPr>
          <a:xfrm>
            <a:off x="2729557" y="990993"/>
            <a:ext cx="3458058" cy="638264"/>
          </a:xfrm>
          <a:prstGeom prst="rect">
            <a:avLst/>
          </a:prstGeom>
        </p:spPr>
      </p:pic>
      <p:sp>
        <p:nvSpPr>
          <p:cNvPr id="14" name="矩形 13">
            <a:extLst>
              <a:ext uri="{FF2B5EF4-FFF2-40B4-BE49-F238E27FC236}">
                <a16:creationId xmlns:a16="http://schemas.microsoft.com/office/drawing/2014/main" id="{8F92990F-46F6-41C7-B262-A6F21C9B1D9F}"/>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C5259DB0-9BD5-45C2-B7DD-7180E8705234}"/>
              </a:ext>
            </a:extLst>
          </p:cNvPr>
          <p:cNvSpPr/>
          <p:nvPr/>
        </p:nvSpPr>
        <p:spPr>
          <a:xfrm>
            <a:off x="1738933" y="968262"/>
            <a:ext cx="9900841" cy="5632311"/>
          </a:xfrm>
          <a:prstGeom prst="rect">
            <a:avLst/>
          </a:prstGeom>
        </p:spPr>
        <p:txBody>
          <a:bodyPr wrap="square">
            <a:spAutoFit/>
          </a:bodyPr>
          <a:lstStyle/>
          <a:p>
            <a:pPr marL="449263" indent="-449263" algn="just"/>
            <a:r>
              <a:rPr lang="en-US" altLang="zh-TW" dirty="0">
                <a:latin typeface="Times New Roman" panose="02020603050405020304" pitchFamily="18" charset="0"/>
                <a:cs typeface="Times New Roman" panose="02020603050405020304" pitchFamily="18" charset="0"/>
              </a:rPr>
              <a:t>[1] 	“Module-Lattice-Based digital signature standard,” National Institute of Standards and              Technology, Gaithersburg, MD, Aug. 2023. Accessed: Aug. 05, 2024. [Online]. Available: </a:t>
            </a:r>
            <a:r>
              <a:rPr lang="en-US" altLang="zh-TW" dirty="0">
                <a:latin typeface="Times New Roman" panose="02020603050405020304" pitchFamily="18" charset="0"/>
                <a:cs typeface="Times New Roman" panose="02020603050405020304" pitchFamily="18" charset="0"/>
                <a:hlinkClick r:id="rId4"/>
              </a:rPr>
              <a:t>http://dx.doi.org/10.6028/nist.fips.204.ipd</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[2] </a:t>
            </a:r>
            <a:r>
              <a:rPr lang="zh-TW" altLang="en-US" dirty="0">
                <a:latin typeface="Times New Roman" panose="02020603050405020304" pitchFamily="18" charset="0"/>
                <a:cs typeface="Times New Roman" panose="02020603050405020304" pitchFamily="18" charset="0"/>
              </a:rPr>
              <a:t>蔡秉邕， </a:t>
            </a:r>
            <a:r>
              <a:rPr lang="en-US" altLang="zh-TW" dirty="0" err="1">
                <a:latin typeface="Times New Roman" panose="02020603050405020304" pitchFamily="18" charset="0"/>
                <a:cs typeface="Times New Roman" panose="02020603050405020304" pitchFamily="18" charset="0"/>
              </a:rPr>
              <a:t>Dilithium</a:t>
            </a:r>
            <a:r>
              <a:rPr lang="zh-TW" altLang="en-US" dirty="0">
                <a:latin typeface="Times New Roman" panose="02020603050405020304" pitchFamily="18" charset="0"/>
                <a:cs typeface="Times New Roman" panose="02020603050405020304" pitchFamily="18" charset="0"/>
              </a:rPr>
              <a:t>數位簽章系統的安全性估計，碩士論文，國立清華大學，</a:t>
            </a:r>
            <a:r>
              <a:rPr lang="en-US" altLang="zh-TW" dirty="0">
                <a:latin typeface="Times New Roman" panose="02020603050405020304" pitchFamily="18" charset="0"/>
                <a:cs typeface="Times New Roman" panose="02020603050405020304" pitchFamily="18" charset="0"/>
              </a:rPr>
              <a:t>2022</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t> </a:t>
            </a:r>
          </a:p>
          <a:p>
            <a:pPr marL="449263" indent="-449263" algn="just"/>
            <a:r>
              <a:rPr lang="en-US" altLang="zh-TW" dirty="0">
                <a:latin typeface="Times New Roman" panose="02020603050405020304" pitchFamily="18" charset="0"/>
                <a:cs typeface="Times New Roman" panose="02020603050405020304" pitchFamily="18" charset="0"/>
              </a:rPr>
              <a:t>[3] </a:t>
            </a:r>
            <a:r>
              <a:rPr lang="zh-TW" altLang="en-US" dirty="0"/>
              <a:t>黃彥霖</a:t>
            </a:r>
            <a:r>
              <a:rPr lang="zh-TW" altLang="en-US" dirty="0">
                <a:latin typeface="Times New Roman" panose="02020603050405020304" pitchFamily="18" charset="0"/>
                <a:cs typeface="Times New Roman" panose="02020603050405020304" pitchFamily="18" charset="0"/>
              </a:rPr>
              <a:t>，</a:t>
            </a:r>
            <a:r>
              <a:rPr lang="zh-TW" altLang="en-US" dirty="0"/>
              <a:t>容錯學習密碼學的加密演算法與其實作</a:t>
            </a:r>
            <a:r>
              <a:rPr lang="zh-TW" altLang="en-US" dirty="0">
                <a:latin typeface="Times New Roman" panose="02020603050405020304" pitchFamily="18" charset="0"/>
                <a:cs typeface="Times New Roman" panose="02020603050405020304" pitchFamily="18" charset="0"/>
              </a:rPr>
              <a:t>，碩士論文，國立交通大學，</a:t>
            </a:r>
            <a:r>
              <a:rPr lang="en-US" altLang="zh-TW" dirty="0">
                <a:latin typeface="Times New Roman" panose="02020603050405020304" pitchFamily="18" charset="0"/>
                <a:cs typeface="Times New Roman" panose="02020603050405020304" pitchFamily="18" charset="0"/>
              </a:rPr>
              <a:t>2019</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[4] 	A. </a:t>
            </a:r>
            <a:r>
              <a:rPr lang="en-US" altLang="zh-TW" dirty="0" err="1">
                <a:latin typeface="Times New Roman" panose="02020603050405020304" pitchFamily="18" charset="0"/>
                <a:cs typeface="Times New Roman" panose="02020603050405020304" pitchFamily="18" charset="0"/>
              </a:rPr>
              <a:t>Satriawan</a:t>
            </a:r>
            <a:r>
              <a:rPr lang="en-US" altLang="zh-TW" dirty="0">
                <a:latin typeface="Times New Roman" panose="02020603050405020304" pitchFamily="18" charset="0"/>
                <a:cs typeface="Times New Roman" panose="02020603050405020304" pitchFamily="18" charset="0"/>
              </a:rPr>
              <a:t>, R. </a:t>
            </a:r>
            <a:r>
              <a:rPr lang="en-US" altLang="zh-TW" dirty="0" err="1">
                <a:latin typeface="Times New Roman" panose="02020603050405020304" pitchFamily="18" charset="0"/>
                <a:cs typeface="Times New Roman" panose="02020603050405020304" pitchFamily="18" charset="0"/>
              </a:rPr>
              <a:t>Mareta</a:t>
            </a:r>
            <a:r>
              <a:rPr lang="en-US" altLang="zh-TW" dirty="0">
                <a:latin typeface="Times New Roman" panose="02020603050405020304" pitchFamily="18" charset="0"/>
                <a:cs typeface="Times New Roman" panose="02020603050405020304" pitchFamily="18" charset="0"/>
              </a:rPr>
              <a:t>, and H. Lee, </a:t>
            </a:r>
            <a:r>
              <a:rPr lang="en-US" altLang="zh-TW" i="1" dirty="0">
                <a:latin typeface="Times New Roman" panose="02020603050405020304" pitchFamily="18" charset="0"/>
                <a:cs typeface="Times New Roman" panose="02020603050405020304" pitchFamily="18" charset="0"/>
              </a:rPr>
              <a:t>A Complete Beginner Guide to the Number      Theoretic Transform </a:t>
            </a:r>
            <a:r>
              <a:rPr lang="en-US" altLang="zh-TW" dirty="0">
                <a:latin typeface="Times New Roman" panose="02020603050405020304" pitchFamily="18" charset="0"/>
                <a:cs typeface="Times New Roman" panose="02020603050405020304" pitchFamily="18" charset="0"/>
              </a:rPr>
              <a:t>(</a:t>
            </a:r>
            <a:r>
              <a:rPr lang="en-US" altLang="zh-TW" i="1" dirty="0">
                <a:latin typeface="Times New Roman" panose="02020603050405020304" pitchFamily="18" charset="0"/>
                <a:cs typeface="Times New Roman" panose="02020603050405020304" pitchFamily="18" charset="0"/>
              </a:rPr>
              <a:t>NTT</a:t>
            </a:r>
            <a:r>
              <a:rPr lang="en-US" altLang="zh-TW" dirty="0">
                <a:latin typeface="Times New Roman" panose="02020603050405020304" pitchFamily="18" charset="0"/>
                <a:cs typeface="Times New Roman" panose="02020603050405020304" pitchFamily="18" charset="0"/>
              </a:rPr>
              <a:t>),</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Dept. of Electrical and Computer Engineering, </a:t>
            </a:r>
            <a:r>
              <a:rPr lang="en-US" altLang="zh-TW" dirty="0" err="1">
                <a:latin typeface="Times New Roman" panose="02020603050405020304" pitchFamily="18" charset="0"/>
                <a:cs typeface="Times New Roman" panose="02020603050405020304" pitchFamily="18" charset="0"/>
              </a:rPr>
              <a:t>Inha</a:t>
            </a:r>
            <a:r>
              <a:rPr lang="en-US" altLang="zh-TW" dirty="0">
                <a:latin typeface="Times New Roman" panose="02020603050405020304" pitchFamily="18" charset="0"/>
                <a:cs typeface="Times New Roman" panose="02020603050405020304" pitchFamily="18" charset="0"/>
              </a:rPr>
              <a:t> University, Incheon, South Korea.</a:t>
            </a: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[5] 	K. Denisse Ortega L.,</a:t>
            </a:r>
            <a:r>
              <a:rPr lang="en-US" altLang="zh-TW" dirty="0">
                <a:solidFill>
                  <a:srgbClr val="FF0000"/>
                </a:solidFill>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and Luis J. Dominguez Perez, “Implementing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on FRDM-K64,” in </a:t>
            </a:r>
            <a:r>
              <a:rPr lang="en-US" altLang="zh-TW" i="1" dirty="0">
                <a:latin typeface="Times New Roman" panose="02020603050405020304" pitchFamily="18" charset="0"/>
                <a:cs typeface="Times New Roman" panose="02020603050405020304" pitchFamily="18" charset="0"/>
              </a:rPr>
              <a:t>Proceedings of the 2021 IEEE 12th Annual Ubiquitous Computing</a:t>
            </a:r>
            <a:r>
              <a:rPr lang="en-US" altLang="zh-TW" dirty="0">
                <a:latin typeface="Times New Roman" panose="02020603050405020304" pitchFamily="18" charset="0"/>
                <a:cs typeface="Times New Roman" panose="02020603050405020304" pitchFamily="18" charset="0"/>
              </a:rPr>
              <a:t>, Electronics &amp;amp; Mobile Communication Conference (UEMCON), pp. 0178–0183</a:t>
            </a:r>
            <a:r>
              <a:rPr lang="nn-NO" altLang="zh-TW" dirty="0">
                <a:latin typeface="Times New Roman" panose="02020603050405020304" pitchFamily="18" charset="0"/>
                <a:cs typeface="Times New Roman" panose="02020603050405020304" pitchFamily="18" charset="0"/>
              </a:rPr>
              <a:t>, New York, NY, USA, Dec. 2021, </a:t>
            </a:r>
            <a:r>
              <a:rPr lang="en-US" altLang="zh-TW" dirty="0">
                <a:latin typeface="Times New Roman" panose="02020603050405020304" pitchFamily="18" charset="0"/>
                <a:cs typeface="Times New Roman" panose="02020603050405020304" pitchFamily="18" charset="0"/>
              </a:rPr>
              <a:t>Available: </a:t>
            </a:r>
            <a:r>
              <a:rPr lang="en-US" altLang="zh-TW" dirty="0">
                <a:latin typeface="Times New Roman" panose="02020603050405020304" pitchFamily="18" charset="0"/>
                <a:cs typeface="Times New Roman" panose="02020603050405020304" pitchFamily="18" charset="0"/>
                <a:hlinkClick r:id="rId5"/>
              </a:rPr>
              <a:t>http://dx.doi.org/10.1109/uemcon53757.2021.9666622</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[6] 	T.-H. Nguyen, B. </a:t>
            </a:r>
            <a:r>
              <a:rPr lang="en-US" altLang="zh-TW" dirty="0" err="1">
                <a:latin typeface="Times New Roman" panose="02020603050405020304" pitchFamily="18" charset="0"/>
                <a:cs typeface="Times New Roman" panose="02020603050405020304" pitchFamily="18" charset="0"/>
              </a:rPr>
              <a:t>Kieu</a:t>
            </a:r>
            <a:r>
              <a:rPr lang="en-US" altLang="zh-TW" dirty="0">
                <a:latin typeface="Times New Roman" panose="02020603050405020304" pitchFamily="18" charset="0"/>
                <a:cs typeface="Times New Roman" panose="02020603050405020304" pitchFamily="18" charset="0"/>
              </a:rPr>
              <a:t>-Do-Nguyen, C.-K. Pham, and T.-T. Hoang, “High-speed NTT accelerator for crystal-</a:t>
            </a:r>
            <a:r>
              <a:rPr lang="en-US" altLang="zh-TW" dirty="0" err="1">
                <a:latin typeface="Times New Roman" panose="02020603050405020304" pitchFamily="18" charset="0"/>
                <a:cs typeface="Times New Roman" panose="02020603050405020304" pitchFamily="18" charset="0"/>
              </a:rPr>
              <a:t>kyber</a:t>
            </a:r>
            <a:r>
              <a:rPr lang="en-US" altLang="zh-TW" dirty="0">
                <a:latin typeface="Times New Roman" panose="02020603050405020304" pitchFamily="18" charset="0"/>
                <a:cs typeface="Times New Roman" panose="02020603050405020304" pitchFamily="18" charset="0"/>
              </a:rPr>
              <a:t> and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a:t>
            </a:r>
            <a:r>
              <a:rPr lang="en-US" altLang="zh-TW" i="1" dirty="0">
                <a:latin typeface="Times New Roman" panose="02020603050405020304" pitchFamily="18" charset="0"/>
                <a:cs typeface="Times New Roman" panose="02020603050405020304" pitchFamily="18" charset="0"/>
              </a:rPr>
              <a:t>IEEE Access, </a:t>
            </a:r>
            <a:r>
              <a:rPr lang="en-US" altLang="zh-TW" dirty="0">
                <a:latin typeface="Times New Roman" panose="02020603050405020304" pitchFamily="18" charset="0"/>
                <a:cs typeface="Times New Roman" panose="02020603050405020304" pitchFamily="18" charset="0"/>
              </a:rPr>
              <a:t>vol.</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12, pp. 34918–34930, Feb. 2024,  Available: </a:t>
            </a:r>
            <a:r>
              <a:rPr lang="en-US" altLang="zh-TW" dirty="0">
                <a:latin typeface="Times New Roman" panose="02020603050405020304" pitchFamily="18" charset="0"/>
                <a:cs typeface="Times New Roman" panose="02020603050405020304" pitchFamily="18" charset="0"/>
                <a:hlinkClick r:id="rId6"/>
              </a:rPr>
              <a:t>https://doi.org/10.1109/access.2024.3371581</a:t>
            </a:r>
            <a:endParaRPr lang="en-US" altLang="zh-TW"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843953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8A2B3BFC-F117-D5D4-0627-B4FEB72E7B0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FB616BE-AB17-BBE1-5FCE-79CD4F2D5FFF}"/>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fontAlgn="base">
              <a:lnSpc>
                <a:spcPct val="150000"/>
              </a:lnSpc>
              <a:spcBef>
                <a:spcPct val="0"/>
              </a:spcBef>
              <a:spcAft>
                <a:spcPct val="0"/>
              </a:spcAft>
              <a:buFont typeface="Wingdings" panose="05000000000000000000" pitchFamily="2" charset="2"/>
              <a:buChar char="ü"/>
            </a:pPr>
            <a:endParaRPr lang="zh-CN" altLang="zh-CN" sz="18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54" name="组合 53">
            <a:extLst>
              <a:ext uri="{FF2B5EF4-FFF2-40B4-BE49-F238E27FC236}">
                <a16:creationId xmlns:a16="http://schemas.microsoft.com/office/drawing/2014/main" id="{76C48B36-F556-ECE3-A9A3-A0BBFCCCD62A}"/>
              </a:ext>
            </a:extLst>
          </p:cNvPr>
          <p:cNvGrpSpPr/>
          <p:nvPr/>
        </p:nvGrpSpPr>
        <p:grpSpPr>
          <a:xfrm>
            <a:off x="568443" y="319365"/>
            <a:ext cx="2427000" cy="461665"/>
            <a:chOff x="568442" y="319364"/>
            <a:chExt cx="2427000" cy="461666"/>
          </a:xfrm>
        </p:grpSpPr>
        <p:sp>
          <p:nvSpPr>
            <p:cNvPr id="55" name="文本框 23">
              <a:extLst>
                <a:ext uri="{FF2B5EF4-FFF2-40B4-BE49-F238E27FC236}">
                  <a16:creationId xmlns:a16="http://schemas.microsoft.com/office/drawing/2014/main" id="{95C3CB65-B9D3-46C8-C35F-94FA9CC0187B}"/>
                </a:ext>
              </a:extLst>
            </p:cNvPr>
            <p:cNvSpPr txBox="1"/>
            <p:nvPr/>
          </p:nvSpPr>
          <p:spPr>
            <a:xfrm>
              <a:off x="665958" y="319364"/>
              <a:ext cx="2329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algorithm</a:t>
              </a:r>
            </a:p>
          </p:txBody>
        </p:sp>
        <p:sp>
          <p:nvSpPr>
            <p:cNvPr id="56" name="等腰三角形 55">
              <a:extLst>
                <a:ext uri="{FF2B5EF4-FFF2-40B4-BE49-F238E27FC236}">
                  <a16:creationId xmlns:a16="http://schemas.microsoft.com/office/drawing/2014/main" id="{DA2AE2AE-1932-3FF7-C529-85E35BFB857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AE52F3DA-012D-2C23-2DB3-741397CF3AC3}"/>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grpSp>
        <p:nvGrpSpPr>
          <p:cNvPr id="7" name="群組 6">
            <a:extLst>
              <a:ext uri="{FF2B5EF4-FFF2-40B4-BE49-F238E27FC236}">
                <a16:creationId xmlns:a16="http://schemas.microsoft.com/office/drawing/2014/main" id="{438EBD9C-2B7E-B461-8426-088F1607519F}"/>
              </a:ext>
            </a:extLst>
          </p:cNvPr>
          <p:cNvGrpSpPr/>
          <p:nvPr/>
        </p:nvGrpSpPr>
        <p:grpSpPr>
          <a:xfrm>
            <a:off x="1328718" y="1612709"/>
            <a:ext cx="9534563" cy="4052110"/>
            <a:chOff x="1565319" y="1966764"/>
            <a:chExt cx="8772666" cy="3866625"/>
          </a:xfrm>
        </p:grpSpPr>
        <p:pic>
          <p:nvPicPr>
            <p:cNvPr id="169" name="圖片 168">
              <a:extLst>
                <a:ext uri="{FF2B5EF4-FFF2-40B4-BE49-F238E27FC236}">
                  <a16:creationId xmlns:a16="http://schemas.microsoft.com/office/drawing/2014/main" id="{303D94A1-ED74-8654-3FE2-E3C58E25114D}"/>
                </a:ext>
              </a:extLst>
            </p:cNvPr>
            <p:cNvPicPr>
              <a:picLocks noChangeAspect="1"/>
            </p:cNvPicPr>
            <p:nvPr/>
          </p:nvPicPr>
          <p:blipFill>
            <a:blip r:embed="rId3"/>
            <a:stretch>
              <a:fillRect/>
            </a:stretch>
          </p:blipFill>
          <p:spPr>
            <a:xfrm>
              <a:off x="1565319" y="1966764"/>
              <a:ext cx="8772666" cy="3866625"/>
            </a:xfrm>
            <a:prstGeom prst="rect">
              <a:avLst/>
            </a:prstGeom>
          </p:spPr>
        </p:pic>
        <p:pic>
          <p:nvPicPr>
            <p:cNvPr id="6" name="圖片 5">
              <a:extLst>
                <a:ext uri="{FF2B5EF4-FFF2-40B4-BE49-F238E27FC236}">
                  <a16:creationId xmlns:a16="http://schemas.microsoft.com/office/drawing/2014/main" id="{E5DC83E0-0883-5002-B890-38347C4FC51E}"/>
                </a:ext>
              </a:extLst>
            </p:cNvPr>
            <p:cNvPicPr>
              <a:picLocks noChangeAspect="1"/>
            </p:cNvPicPr>
            <p:nvPr/>
          </p:nvPicPr>
          <p:blipFill>
            <a:blip r:embed="rId4"/>
            <a:stretch>
              <a:fillRect/>
            </a:stretch>
          </p:blipFill>
          <p:spPr>
            <a:xfrm>
              <a:off x="1816843" y="1966765"/>
              <a:ext cx="306957" cy="319236"/>
            </a:xfrm>
            <a:prstGeom prst="rect">
              <a:avLst/>
            </a:prstGeom>
          </p:spPr>
        </p:pic>
      </p:grpSp>
    </p:spTree>
    <p:extLst>
      <p:ext uri="{BB962C8B-B14F-4D97-AF65-F5344CB8AC3E}">
        <p14:creationId xmlns:p14="http://schemas.microsoft.com/office/powerpoint/2010/main" val="310655708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8996106" cy="461665"/>
            <a:chOff x="568442" y="319364"/>
            <a:chExt cx="8996106" cy="461666"/>
          </a:xfrm>
        </p:grpSpPr>
        <p:sp>
          <p:nvSpPr>
            <p:cNvPr id="55" name="文本框 23"/>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Tree>
    <p:extLst>
      <p:ext uri="{BB962C8B-B14F-4D97-AF65-F5344CB8AC3E}">
        <p14:creationId xmlns:p14="http://schemas.microsoft.com/office/powerpoint/2010/main" val="395749688"/>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=0)^(</m:t>
                      </m:r>
                      <m:r>
                        <a:rPr lang="en-US" altLang="zh-TW" i="1">
                          <a:latin typeface="Cambria Math" panose="02040503050406030204" pitchFamily="18" charset="0"/>
                        </a:rPr>
                        <m:t>𝑀</m:t>
                      </m:r>
                      <m:r>
                        <a:rPr lang="en-US" altLang="zh-TW" i="1">
                          <a:latin typeface="Cambria Math" panose="02040503050406030204" pitchFamily="18" charset="0"/>
                        </a:rPr>
                        <m:t>−1)▒〖</m:t>
                      </m:r>
                      <m:r>
                        <a:rPr lang="en-US" altLang="zh-TW" i="1">
                          <a:latin typeface="Cambria Math" panose="02040503050406030204" pitchFamily="18" charset="0"/>
                        </a:rPr>
                        <m:t>𝑥</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+1)</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75950" cy="400110"/>
            <a:chOff x="568442" y="319364"/>
            <a:chExt cx="3975950" cy="400111"/>
          </a:xfrm>
        </p:grpSpPr>
        <p:sp>
          <p:nvSpPr>
            <p:cNvPr id="55" name="文本框 23"/>
            <p:cNvSpPr txBox="1"/>
            <p:nvPr/>
          </p:nvSpPr>
          <p:spPr>
            <a:xfrm>
              <a:off x="665958" y="319364"/>
              <a:ext cx="387843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10</a:t>
            </a:r>
            <a:endParaRPr lang="zh-TW" altLang="en-US" dirty="0">
              <a:latin typeface="Times New Roman" panose="02020603050405020304" pitchFamily="18" charset="0"/>
              <a:cs typeface="Times New Roman" panose="02020603050405020304" pitchFamily="18" charset="0"/>
            </a:endParaRPr>
          </a:p>
        </p:txBody>
      </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19118</TotalTime>
  <Words>24278</Words>
  <Application>Microsoft Office PowerPoint</Application>
  <PresentationFormat>寬螢幕</PresentationFormat>
  <Paragraphs>6424</Paragraphs>
  <Slides>94</Slides>
  <Notes>94</Notes>
  <HiddenSlides>3</HiddenSlides>
  <MMClips>0</MMClips>
  <ScaleCrop>false</ScaleCrop>
  <HeadingPairs>
    <vt:vector size="8" baseType="variant">
      <vt:variant>
        <vt:lpstr>使用字型</vt:lpstr>
      </vt:variant>
      <vt:variant>
        <vt:i4>10</vt:i4>
      </vt:variant>
      <vt:variant>
        <vt:lpstr>佈景主題</vt:lpstr>
      </vt:variant>
      <vt:variant>
        <vt:i4>1</vt:i4>
      </vt:variant>
      <vt:variant>
        <vt:lpstr>內嵌 OLE 伺服程式</vt:lpstr>
      </vt:variant>
      <vt:variant>
        <vt:i4>1</vt:i4>
      </vt:variant>
      <vt:variant>
        <vt:lpstr>投影片標題</vt:lpstr>
      </vt:variant>
      <vt:variant>
        <vt:i4>94</vt:i4>
      </vt:variant>
    </vt:vector>
  </HeadingPairs>
  <TitlesOfParts>
    <vt:vector size="106" baseType="lpstr">
      <vt:lpstr>-apple-system</vt:lpstr>
      <vt:lpstr>微软雅黑</vt:lpstr>
      <vt:lpstr>汉仪丫丫体简</vt:lpstr>
      <vt:lpstr>微軟正黑體</vt:lpstr>
      <vt:lpstr>Arial</vt:lpstr>
      <vt:lpstr>Calibri</vt:lpstr>
      <vt:lpstr>Cambria Math</vt:lpstr>
      <vt:lpstr>Roboto</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450A 蘇柏丞</cp:lastModifiedBy>
  <cp:revision>232</cp:revision>
  <dcterms:created xsi:type="dcterms:W3CDTF">2015-05-05T08:02:14Z</dcterms:created>
  <dcterms:modified xsi:type="dcterms:W3CDTF">2024-12-15T03:37:02Z</dcterms:modified>
</cp:coreProperties>
</file>

<file path=docProps/thumbnail.jpeg>
</file>